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1"/>
  </p:notesMasterIdLst>
  <p:sldIdLst>
    <p:sldId id="256" r:id="rId2"/>
    <p:sldId id="258" r:id="rId3"/>
    <p:sldId id="317" r:id="rId4"/>
    <p:sldId id="316" r:id="rId5"/>
    <p:sldId id="318" r:id="rId6"/>
    <p:sldId id="319" r:id="rId7"/>
    <p:sldId id="320" r:id="rId8"/>
    <p:sldId id="321" r:id="rId9"/>
    <p:sldId id="322" r:id="rId10"/>
    <p:sldId id="323" r:id="rId11"/>
    <p:sldId id="325" r:id="rId12"/>
    <p:sldId id="326" r:id="rId13"/>
    <p:sldId id="327" r:id="rId14"/>
    <p:sldId id="328" r:id="rId15"/>
    <p:sldId id="329" r:id="rId16"/>
    <p:sldId id="330" r:id="rId17"/>
    <p:sldId id="331" r:id="rId18"/>
    <p:sldId id="332" r:id="rId19"/>
    <p:sldId id="261"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27BDA"/>
    <a:srgbClr val="0670C7"/>
    <a:srgbClr val="CA271A"/>
    <a:srgbClr val="F23940"/>
    <a:srgbClr val="FDDC3E"/>
    <a:srgbClr val="FFFF00"/>
    <a:srgbClr val="FFFEDE"/>
    <a:srgbClr val="9C575C"/>
    <a:srgbClr val="FEFA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049CC3-FE5F-434E-B295-587F93821F59}">
  <a:tblStyle styleId="{4E049CC3-FE5F-434E-B295-587F93821F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snapToGrid="0">
      <p:cViewPr>
        <p:scale>
          <a:sx n="80" d="100"/>
          <a:sy n="80" d="100"/>
        </p:scale>
        <p:origin x="11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123922d80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1123922d8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ed14a6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ed14a6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800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03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75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cc4eba5a6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cc4eba5a6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249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0a709e90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0a709e90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D8EAF7"/>
            </a:gs>
            <a:gs pos="28000">
              <a:srgbClr val="134E8D"/>
            </a:gs>
            <a:gs pos="64000">
              <a:srgbClr val="302557"/>
            </a:gs>
            <a:gs pos="100000">
              <a:schemeClr val="dk1"/>
            </a:gs>
          </a:gsLst>
          <a:lin ang="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46813" y="1126875"/>
            <a:ext cx="4784100" cy="222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618700" y="3832475"/>
            <a:ext cx="2427600" cy="4551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841546" y="245625"/>
            <a:ext cx="6072525" cy="4570925"/>
            <a:chOff x="2841546" y="245625"/>
            <a:chExt cx="6072525" cy="4570925"/>
          </a:xfrm>
        </p:grpSpPr>
        <p:sp>
          <p:nvSpPr>
            <p:cNvPr id="12" name="Google Shape;12;p2"/>
            <p:cNvSpPr/>
            <p:nvPr/>
          </p:nvSpPr>
          <p:spPr>
            <a:xfrm>
              <a:off x="6392196" y="347175"/>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670415" y="1556961"/>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46825" y="347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80315" y="4705561"/>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79271" y="4773950"/>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670425" y="3819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44471" y="2661425"/>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19765" y="3727186"/>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334365" y="4779236"/>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03996" y="4781750"/>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841546" y="245625"/>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21875" y="45402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600096" y="280825"/>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4">
    <p:spTree>
      <p:nvGrpSpPr>
        <p:cNvPr id="1" name="Shape 402"/>
        <p:cNvGrpSpPr/>
        <p:nvPr/>
      </p:nvGrpSpPr>
      <p:grpSpPr>
        <a:xfrm>
          <a:off x="0" y="0"/>
          <a:ext cx="0" cy="0"/>
          <a:chOff x="0" y="0"/>
          <a:chExt cx="0" cy="0"/>
        </a:xfrm>
      </p:grpSpPr>
      <p:sp>
        <p:nvSpPr>
          <p:cNvPr id="403" name="Google Shape;403;p18"/>
          <p:cNvSpPr txBox="1">
            <a:spLocks noGrp="1"/>
          </p:cNvSpPr>
          <p:nvPr>
            <p:ph type="title"/>
          </p:nvPr>
        </p:nvSpPr>
        <p:spPr>
          <a:xfrm>
            <a:off x="2900100" y="3214356"/>
            <a:ext cx="3343800" cy="293100"/>
          </a:xfrm>
          <a:prstGeom prst="rect">
            <a:avLst/>
          </a:prstGeom>
          <a:noFill/>
        </p:spPr>
        <p:txBody>
          <a:bodyPr spcFirstLastPara="1" wrap="square" lIns="91425" tIns="91425" rIns="91425" bIns="91425" anchor="ctr" anchorCtr="0">
            <a:noAutofit/>
          </a:bodyPr>
          <a:lstStyle>
            <a:lvl1pPr lvl="0" rtl="0">
              <a:spcBef>
                <a:spcPts val="0"/>
              </a:spcBef>
              <a:spcAft>
                <a:spcPts val="0"/>
              </a:spcAft>
              <a:buNone/>
              <a:defRPr sz="2200">
                <a:latin typeface="Montserrat"/>
                <a:ea typeface="Montserrat"/>
                <a:cs typeface="Montserrat"/>
                <a:sym typeface="Montserrat"/>
              </a:defRPr>
            </a:lvl1pPr>
            <a:lvl2pPr lvl="1" rtl="0">
              <a:spcBef>
                <a:spcPts val="0"/>
              </a:spcBef>
              <a:spcAft>
                <a:spcPts val="0"/>
              </a:spcAft>
              <a:buNone/>
              <a:defRPr sz="2200">
                <a:latin typeface="Montserrat"/>
                <a:ea typeface="Montserrat"/>
                <a:cs typeface="Montserrat"/>
                <a:sym typeface="Montserrat"/>
              </a:defRPr>
            </a:lvl2pPr>
            <a:lvl3pPr lvl="2" rtl="0">
              <a:spcBef>
                <a:spcPts val="0"/>
              </a:spcBef>
              <a:spcAft>
                <a:spcPts val="0"/>
              </a:spcAft>
              <a:buNone/>
              <a:defRPr sz="2200">
                <a:latin typeface="Montserrat"/>
                <a:ea typeface="Montserrat"/>
                <a:cs typeface="Montserrat"/>
                <a:sym typeface="Montserrat"/>
              </a:defRPr>
            </a:lvl3pPr>
            <a:lvl4pPr lvl="3" rtl="0">
              <a:spcBef>
                <a:spcPts val="0"/>
              </a:spcBef>
              <a:spcAft>
                <a:spcPts val="0"/>
              </a:spcAft>
              <a:buNone/>
              <a:defRPr sz="2200">
                <a:latin typeface="Montserrat"/>
                <a:ea typeface="Montserrat"/>
                <a:cs typeface="Montserrat"/>
                <a:sym typeface="Montserrat"/>
              </a:defRPr>
            </a:lvl4pPr>
            <a:lvl5pPr lvl="4" rtl="0">
              <a:spcBef>
                <a:spcPts val="0"/>
              </a:spcBef>
              <a:spcAft>
                <a:spcPts val="0"/>
              </a:spcAft>
              <a:buNone/>
              <a:defRPr sz="2200">
                <a:latin typeface="Montserrat"/>
                <a:ea typeface="Montserrat"/>
                <a:cs typeface="Montserrat"/>
                <a:sym typeface="Montserrat"/>
              </a:defRPr>
            </a:lvl5pPr>
            <a:lvl6pPr lvl="5" rtl="0">
              <a:spcBef>
                <a:spcPts val="0"/>
              </a:spcBef>
              <a:spcAft>
                <a:spcPts val="0"/>
              </a:spcAft>
              <a:buNone/>
              <a:defRPr sz="2200">
                <a:latin typeface="Montserrat"/>
                <a:ea typeface="Montserrat"/>
                <a:cs typeface="Montserrat"/>
                <a:sym typeface="Montserrat"/>
              </a:defRPr>
            </a:lvl6pPr>
            <a:lvl7pPr lvl="6" rtl="0">
              <a:spcBef>
                <a:spcPts val="0"/>
              </a:spcBef>
              <a:spcAft>
                <a:spcPts val="0"/>
              </a:spcAft>
              <a:buNone/>
              <a:defRPr sz="2200">
                <a:latin typeface="Montserrat"/>
                <a:ea typeface="Montserrat"/>
                <a:cs typeface="Montserrat"/>
                <a:sym typeface="Montserrat"/>
              </a:defRPr>
            </a:lvl7pPr>
            <a:lvl8pPr lvl="7" rtl="0">
              <a:spcBef>
                <a:spcPts val="0"/>
              </a:spcBef>
              <a:spcAft>
                <a:spcPts val="0"/>
              </a:spcAft>
              <a:buNone/>
              <a:defRPr sz="2200">
                <a:latin typeface="Montserrat"/>
                <a:ea typeface="Montserrat"/>
                <a:cs typeface="Montserrat"/>
                <a:sym typeface="Montserrat"/>
              </a:defRPr>
            </a:lvl8pPr>
            <a:lvl9pPr lvl="8" rtl="0">
              <a:spcBef>
                <a:spcPts val="0"/>
              </a:spcBef>
              <a:spcAft>
                <a:spcPts val="0"/>
              </a:spcAft>
              <a:buNone/>
              <a:defRPr sz="2200">
                <a:latin typeface="Montserrat"/>
                <a:ea typeface="Montserrat"/>
                <a:cs typeface="Montserrat"/>
                <a:sym typeface="Montserrat"/>
              </a:defRPr>
            </a:lvl9pPr>
          </a:lstStyle>
          <a:p>
            <a:endParaRPr/>
          </a:p>
        </p:txBody>
      </p:sp>
      <p:sp>
        <p:nvSpPr>
          <p:cNvPr id="404" name="Google Shape;404;p18"/>
          <p:cNvSpPr txBox="1">
            <a:spLocks noGrp="1"/>
          </p:cNvSpPr>
          <p:nvPr>
            <p:ph type="subTitle" idx="1"/>
          </p:nvPr>
        </p:nvSpPr>
        <p:spPr>
          <a:xfrm>
            <a:off x="1699650" y="1494719"/>
            <a:ext cx="5744700" cy="129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05" name="Google Shape;405;p18"/>
          <p:cNvGrpSpPr/>
          <p:nvPr/>
        </p:nvGrpSpPr>
        <p:grpSpPr>
          <a:xfrm>
            <a:off x="185875" y="123675"/>
            <a:ext cx="8801175" cy="4772425"/>
            <a:chOff x="185875" y="123675"/>
            <a:chExt cx="8801175" cy="4772425"/>
          </a:xfrm>
        </p:grpSpPr>
        <p:sp>
          <p:nvSpPr>
            <p:cNvPr id="406" name="Google Shape;406;p18"/>
            <p:cNvSpPr/>
            <p:nvPr/>
          </p:nvSpPr>
          <p:spPr>
            <a:xfrm>
              <a:off x="8805850"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7772325"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8805850"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8364025"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8610525"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8939350"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8939350"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8430775"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4867275"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877375"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2828850"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713250"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185875"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7415350"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185875"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471625"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1452700"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471625"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471625"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2738575"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3643450"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5786575"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6519850" y="457557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6">
    <p:spTree>
      <p:nvGrpSpPr>
        <p:cNvPr id="1" name="Shape 631"/>
        <p:cNvGrpSpPr/>
        <p:nvPr/>
      </p:nvGrpSpPr>
      <p:grpSpPr>
        <a:xfrm>
          <a:off x="0" y="0"/>
          <a:ext cx="0" cy="0"/>
          <a:chOff x="0" y="0"/>
          <a:chExt cx="0" cy="0"/>
        </a:xfrm>
      </p:grpSpPr>
      <p:sp>
        <p:nvSpPr>
          <p:cNvPr id="632" name="Google Shape;632;p25"/>
          <p:cNvSpPr txBox="1">
            <a:spLocks noGrp="1"/>
          </p:cNvSpPr>
          <p:nvPr>
            <p:ph type="title"/>
          </p:nvPr>
        </p:nvSpPr>
        <p:spPr>
          <a:xfrm>
            <a:off x="713250" y="539500"/>
            <a:ext cx="7717500" cy="574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600"/>
              <a:buFont typeface="Caveat"/>
              <a:buNone/>
              <a:defRPr sz="3000" b="1"/>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grpSp>
        <p:nvGrpSpPr>
          <p:cNvPr id="633" name="Google Shape;633;p25"/>
          <p:cNvGrpSpPr/>
          <p:nvPr/>
        </p:nvGrpSpPr>
        <p:grpSpPr>
          <a:xfrm>
            <a:off x="185875" y="123675"/>
            <a:ext cx="8801175" cy="4900050"/>
            <a:chOff x="185875" y="123675"/>
            <a:chExt cx="8801175" cy="4900050"/>
          </a:xfrm>
        </p:grpSpPr>
        <p:sp>
          <p:nvSpPr>
            <p:cNvPr id="634" name="Google Shape;634;p25"/>
            <p:cNvSpPr/>
            <p:nvPr/>
          </p:nvSpPr>
          <p:spPr>
            <a:xfrm>
              <a:off x="8805850"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5"/>
            <p:cNvSpPr/>
            <p:nvPr/>
          </p:nvSpPr>
          <p:spPr>
            <a:xfrm>
              <a:off x="6334125" y="497602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5"/>
            <p:cNvSpPr/>
            <p:nvPr/>
          </p:nvSpPr>
          <p:spPr>
            <a:xfrm>
              <a:off x="7772325"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5"/>
            <p:cNvSpPr/>
            <p:nvPr/>
          </p:nvSpPr>
          <p:spPr>
            <a:xfrm>
              <a:off x="8805850"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8364025"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8610525"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8939350"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a:off x="8939350"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8430775"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4867275"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a:off x="877375"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a:off x="2828850"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a:off x="713250"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a:off x="185875"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5"/>
            <p:cNvSpPr/>
            <p:nvPr/>
          </p:nvSpPr>
          <p:spPr>
            <a:xfrm>
              <a:off x="7415350"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5"/>
            <p:cNvSpPr/>
            <p:nvPr/>
          </p:nvSpPr>
          <p:spPr>
            <a:xfrm>
              <a:off x="185875"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p:nvPr/>
          </p:nvSpPr>
          <p:spPr>
            <a:xfrm>
              <a:off x="471625"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1452700"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p:nvPr/>
          </p:nvSpPr>
          <p:spPr>
            <a:xfrm>
              <a:off x="471625"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a:off x="471625"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p:nvPr/>
          </p:nvSpPr>
          <p:spPr>
            <a:xfrm>
              <a:off x="2738575"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5"/>
            <p:cNvSpPr/>
            <p:nvPr/>
          </p:nvSpPr>
          <p:spPr>
            <a:xfrm>
              <a:off x="3643450"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5786575"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3">
    <p:spTree>
      <p:nvGrpSpPr>
        <p:cNvPr id="1" name="Shape 809"/>
        <p:cNvGrpSpPr/>
        <p:nvPr/>
      </p:nvGrpSpPr>
      <p:grpSpPr>
        <a:xfrm>
          <a:off x="0" y="0"/>
          <a:ext cx="0" cy="0"/>
          <a:chOff x="0" y="0"/>
          <a:chExt cx="0" cy="0"/>
        </a:xfrm>
      </p:grpSpPr>
      <p:grpSp>
        <p:nvGrpSpPr>
          <p:cNvPr id="810" name="Google Shape;810;p31"/>
          <p:cNvGrpSpPr/>
          <p:nvPr/>
        </p:nvGrpSpPr>
        <p:grpSpPr>
          <a:xfrm>
            <a:off x="156925" y="152475"/>
            <a:ext cx="8925225" cy="4876800"/>
            <a:chOff x="156925" y="152475"/>
            <a:chExt cx="8925225" cy="4876800"/>
          </a:xfrm>
        </p:grpSpPr>
        <p:sp>
          <p:nvSpPr>
            <p:cNvPr id="811" name="Google Shape;811;p31"/>
            <p:cNvSpPr/>
            <p:nvPr/>
          </p:nvSpPr>
          <p:spPr>
            <a:xfrm flipH="1">
              <a:off x="8629350" y="222202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flipH="1">
              <a:off x="8672250" y="39052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flipH="1">
              <a:off x="3128700" y="1524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flipH="1">
              <a:off x="7210250" y="4382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flipH="1">
              <a:off x="666500" y="7525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flipH="1">
              <a:off x="8939050"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flipH="1">
              <a:off x="8739025" y="3748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flipH="1">
              <a:off x="1685675" y="200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flipH="1">
              <a:off x="618800" y="243372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flipH="1">
              <a:off x="366475" y="27861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flipH="1">
              <a:off x="156925" y="38101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flipH="1">
              <a:off x="485525" y="48816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flipH="1">
              <a:off x="1809575" y="47149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flipH="1">
              <a:off x="8938975" y="28337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flipH="1">
              <a:off x="7743650" y="4800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flipH="1">
              <a:off x="5886275" y="4382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flipH="1">
              <a:off x="8986750" y="43719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flipH="1">
              <a:off x="9034450" y="4981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flipH="1">
              <a:off x="5286200" y="2478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flipH="1">
              <a:off x="4085975" y="4667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flipH="1">
              <a:off x="2981150" y="48816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flipH="1">
              <a:off x="6895850" y="4762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flipH="1">
              <a:off x="8629350" y="1133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flipH="1">
              <a:off x="8943850" y="3301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flipH="1">
              <a:off x="4000175" y="4394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flipH="1">
              <a:off x="575900" y="17145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flipH="1">
              <a:off x="204625" y="2478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flipH="1">
              <a:off x="6424250" y="4591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4">
    <p:spTree>
      <p:nvGrpSpPr>
        <p:cNvPr id="1" name="Shape 839"/>
        <p:cNvGrpSpPr/>
        <p:nvPr/>
      </p:nvGrpSpPr>
      <p:grpSpPr>
        <a:xfrm>
          <a:off x="0" y="0"/>
          <a:ext cx="0" cy="0"/>
          <a:chOff x="0" y="0"/>
          <a:chExt cx="0" cy="0"/>
        </a:xfrm>
      </p:grpSpPr>
      <p:grpSp>
        <p:nvGrpSpPr>
          <p:cNvPr id="840" name="Google Shape;840;p32"/>
          <p:cNvGrpSpPr/>
          <p:nvPr/>
        </p:nvGrpSpPr>
        <p:grpSpPr>
          <a:xfrm>
            <a:off x="185875" y="123675"/>
            <a:ext cx="8801175" cy="4900050"/>
            <a:chOff x="185875" y="123675"/>
            <a:chExt cx="8801175" cy="4900050"/>
          </a:xfrm>
        </p:grpSpPr>
        <p:sp>
          <p:nvSpPr>
            <p:cNvPr id="841" name="Google Shape;841;p32"/>
            <p:cNvSpPr/>
            <p:nvPr/>
          </p:nvSpPr>
          <p:spPr>
            <a:xfrm>
              <a:off x="8805850"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6334125" y="497602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7772325"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8805850"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8364025"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8610525"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2"/>
            <p:cNvSpPr/>
            <p:nvPr/>
          </p:nvSpPr>
          <p:spPr>
            <a:xfrm>
              <a:off x="8939350"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8939350"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8430775"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4867275"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877375"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2828850"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2"/>
            <p:cNvSpPr/>
            <p:nvPr/>
          </p:nvSpPr>
          <p:spPr>
            <a:xfrm>
              <a:off x="713250"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2"/>
            <p:cNvSpPr/>
            <p:nvPr/>
          </p:nvSpPr>
          <p:spPr>
            <a:xfrm>
              <a:off x="185875"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2"/>
            <p:cNvSpPr/>
            <p:nvPr/>
          </p:nvSpPr>
          <p:spPr>
            <a:xfrm>
              <a:off x="7415350"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185875"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471625"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1452700"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a:off x="471625"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a:off x="471625"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2738575"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643450"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5786575"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hasCustomPrompt="1"/>
          </p:nvPr>
        </p:nvSpPr>
        <p:spPr>
          <a:xfrm>
            <a:off x="945525" y="1206125"/>
            <a:ext cx="1480800" cy="756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2000"/>
              <a:buNone/>
              <a:defRPr b="1"/>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7" name="Google Shape;27;p3"/>
          <p:cNvSpPr txBox="1">
            <a:spLocks noGrp="1"/>
          </p:cNvSpPr>
          <p:nvPr>
            <p:ph type="title" idx="2"/>
          </p:nvPr>
        </p:nvSpPr>
        <p:spPr>
          <a:xfrm>
            <a:off x="945525" y="2407850"/>
            <a:ext cx="3778800" cy="6861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None/>
              <a:defRPr sz="40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subTitle" idx="1"/>
          </p:nvPr>
        </p:nvSpPr>
        <p:spPr>
          <a:xfrm>
            <a:off x="1364325" y="3387206"/>
            <a:ext cx="2562000" cy="556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9" name="Google Shape;29;p3"/>
          <p:cNvGrpSpPr/>
          <p:nvPr/>
        </p:nvGrpSpPr>
        <p:grpSpPr>
          <a:xfrm>
            <a:off x="156925" y="152475"/>
            <a:ext cx="8925225" cy="4876800"/>
            <a:chOff x="156925" y="152475"/>
            <a:chExt cx="8925225" cy="4876800"/>
          </a:xfrm>
        </p:grpSpPr>
        <p:sp>
          <p:nvSpPr>
            <p:cNvPr id="30" name="Google Shape;30;p3"/>
            <p:cNvSpPr/>
            <p:nvPr/>
          </p:nvSpPr>
          <p:spPr>
            <a:xfrm flipH="1">
              <a:off x="8629350" y="222202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672250" y="39052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3128700" y="1524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10250" y="4382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666500" y="7525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939050"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8739025" y="3748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1685675" y="200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618800" y="243372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366475" y="27861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156925" y="38101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485525" y="48816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flipH="1">
              <a:off x="1809575" y="47149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flipH="1">
              <a:off x="8938975" y="28337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7743650" y="4800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5886275" y="4382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8986750" y="43719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9034450" y="4981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5286200" y="2478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4085975" y="4667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2981150" y="48816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6895850" y="4762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8629350" y="1133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8943850" y="3301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4000175" y="4394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flipH="1">
              <a:off x="575900" y="17145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204625" y="2478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6424250" y="4591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7"/>
          <p:cNvSpPr txBox="1">
            <a:spLocks noGrp="1"/>
          </p:cNvSpPr>
          <p:nvPr>
            <p:ph type="subTitle" idx="1"/>
          </p:nvPr>
        </p:nvSpPr>
        <p:spPr>
          <a:xfrm>
            <a:off x="713225" y="2005825"/>
            <a:ext cx="4232400" cy="216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400"/>
              <a:buFont typeface="Advent Pro"/>
              <a:buChar char="●"/>
              <a:defRPr sz="1400"/>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a:endParaRPr/>
          </a:p>
        </p:txBody>
      </p:sp>
      <p:sp>
        <p:nvSpPr>
          <p:cNvPr id="143" name="Google Shape;143;p7"/>
          <p:cNvSpPr txBox="1">
            <a:spLocks noGrp="1"/>
          </p:cNvSpPr>
          <p:nvPr>
            <p:ph type="title"/>
          </p:nvPr>
        </p:nvSpPr>
        <p:spPr>
          <a:xfrm>
            <a:off x="713225" y="1124675"/>
            <a:ext cx="4232400" cy="7287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000" b="1"/>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grpSp>
        <p:nvGrpSpPr>
          <p:cNvPr id="144" name="Google Shape;144;p7"/>
          <p:cNvGrpSpPr/>
          <p:nvPr/>
        </p:nvGrpSpPr>
        <p:grpSpPr>
          <a:xfrm>
            <a:off x="185875" y="152400"/>
            <a:ext cx="5532450" cy="4848400"/>
            <a:chOff x="185875" y="152400"/>
            <a:chExt cx="5532450" cy="4848400"/>
          </a:xfrm>
        </p:grpSpPr>
        <p:sp>
          <p:nvSpPr>
            <p:cNvPr id="145" name="Google Shape;145;p7"/>
            <p:cNvSpPr/>
            <p:nvPr/>
          </p:nvSpPr>
          <p:spPr>
            <a:xfrm flipH="1">
              <a:off x="319375"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flipH="1">
              <a:off x="514700"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flipH="1">
              <a:off x="185875"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flipH="1">
              <a:off x="185875"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flipH="1">
              <a:off x="5584825" y="1524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flipH="1">
              <a:off x="3470275" y="47148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471800" y="42141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95675" y="1719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1205325" y="2429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1938475" y="51565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185875" y="49531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flipH="1">
              <a:off x="719900" y="3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flipH="1">
              <a:off x="1157625"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flipH="1">
              <a:off x="2071825" y="4867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flipH="1">
              <a:off x="4177475" y="443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flipH="1">
              <a:off x="5082350" y="3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flipH="1">
              <a:off x="4177475" y="4791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flipH="1">
              <a:off x="4843600"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3"/>
        <p:cNvGrpSpPr/>
        <p:nvPr/>
      </p:nvGrpSpPr>
      <p:grpSpPr>
        <a:xfrm>
          <a:off x="0" y="0"/>
          <a:ext cx="0" cy="0"/>
          <a:chOff x="0" y="0"/>
          <a:chExt cx="0" cy="0"/>
        </a:xfrm>
      </p:grpSpPr>
      <p:sp>
        <p:nvSpPr>
          <p:cNvPr id="164" name="Google Shape;164;p8"/>
          <p:cNvSpPr txBox="1">
            <a:spLocks noGrp="1"/>
          </p:cNvSpPr>
          <p:nvPr>
            <p:ph type="ctrTitle"/>
          </p:nvPr>
        </p:nvSpPr>
        <p:spPr>
          <a:xfrm>
            <a:off x="1545150" y="1323150"/>
            <a:ext cx="6053700" cy="2497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65" name="Google Shape;165;p8"/>
          <p:cNvGrpSpPr/>
          <p:nvPr/>
        </p:nvGrpSpPr>
        <p:grpSpPr>
          <a:xfrm>
            <a:off x="185875" y="123675"/>
            <a:ext cx="8801175" cy="4772425"/>
            <a:chOff x="185875" y="123675"/>
            <a:chExt cx="8801175" cy="4772425"/>
          </a:xfrm>
        </p:grpSpPr>
        <p:sp>
          <p:nvSpPr>
            <p:cNvPr id="166" name="Google Shape;166;p8"/>
            <p:cNvSpPr/>
            <p:nvPr/>
          </p:nvSpPr>
          <p:spPr>
            <a:xfrm flipH="1">
              <a:off x="319375"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flipH="1">
              <a:off x="1352900"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flipH="1">
              <a:off x="233575"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flipH="1">
              <a:off x="675400"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514700"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flipH="1">
              <a:off x="185875"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flipH="1">
              <a:off x="185875"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flipH="1">
              <a:off x="4257950"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8162050"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6296375"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flipH="1">
              <a:off x="8326175"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flipH="1">
              <a:off x="1709875"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flipH="1">
              <a:off x="8939350"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8653600"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7672525"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8653600"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8653600"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flipH="1">
              <a:off x="6386650"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flipH="1">
              <a:off x="5481775"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flipH="1">
              <a:off x="3338650"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flipH="1">
              <a:off x="2605375" y="457557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859225" y="539500"/>
            <a:ext cx="3282000" cy="24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45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1"/>
        <p:cNvGrpSpPr/>
        <p:nvPr/>
      </p:nvGrpSpPr>
      <p:grpSpPr>
        <a:xfrm>
          <a:off x="0" y="0"/>
          <a:ext cx="0" cy="0"/>
          <a:chOff x="0" y="0"/>
          <a:chExt cx="0" cy="0"/>
        </a:xfrm>
      </p:grpSpPr>
      <p:sp>
        <p:nvSpPr>
          <p:cNvPr id="222" name="Google Shape;222;p11"/>
          <p:cNvSpPr txBox="1">
            <a:spLocks noGrp="1"/>
          </p:cNvSpPr>
          <p:nvPr>
            <p:ph type="title" hasCustomPrompt="1"/>
          </p:nvPr>
        </p:nvSpPr>
        <p:spPr>
          <a:xfrm>
            <a:off x="1765250" y="1514550"/>
            <a:ext cx="5604900" cy="1325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9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3" name="Google Shape;223;p11"/>
          <p:cNvSpPr txBox="1">
            <a:spLocks noGrp="1"/>
          </p:cNvSpPr>
          <p:nvPr>
            <p:ph type="subTitle" idx="1"/>
          </p:nvPr>
        </p:nvSpPr>
        <p:spPr>
          <a:xfrm>
            <a:off x="1940450" y="3068250"/>
            <a:ext cx="4379700" cy="393300"/>
          </a:xfrm>
          <a:prstGeom prst="rect">
            <a:avLst/>
          </a:prstGeom>
          <a:noFill/>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4" name="Google Shape;224;p11"/>
          <p:cNvGrpSpPr/>
          <p:nvPr/>
        </p:nvGrpSpPr>
        <p:grpSpPr>
          <a:xfrm>
            <a:off x="185875" y="123675"/>
            <a:ext cx="8801175" cy="4772425"/>
            <a:chOff x="185875" y="123675"/>
            <a:chExt cx="8801175" cy="4772425"/>
          </a:xfrm>
        </p:grpSpPr>
        <p:sp>
          <p:nvSpPr>
            <p:cNvPr id="225" name="Google Shape;225;p11"/>
            <p:cNvSpPr/>
            <p:nvPr/>
          </p:nvSpPr>
          <p:spPr>
            <a:xfrm flipH="1">
              <a:off x="319375"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1352900"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233575"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675400"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514700"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185875"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185875"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08650"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4257950"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flipH="1">
              <a:off x="8162050"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6296375"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8326175"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8939350"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1709875"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flipH="1">
              <a:off x="8939350"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flipH="1">
              <a:off x="8653600"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672525"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8653600"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flipH="1">
              <a:off x="8653600"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flipH="1">
              <a:off x="6386650"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5481775"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3338650"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2605375" y="4575575"/>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9"/>
        <p:cNvGrpSpPr/>
        <p:nvPr/>
      </p:nvGrpSpPr>
      <p:grpSpPr>
        <a:xfrm>
          <a:off x="0" y="0"/>
          <a:ext cx="0" cy="0"/>
          <a:chOff x="0" y="0"/>
          <a:chExt cx="0" cy="0"/>
        </a:xfrm>
      </p:grpSpPr>
      <p:sp>
        <p:nvSpPr>
          <p:cNvPr id="250" name="Google Shape;250;p13"/>
          <p:cNvSpPr txBox="1">
            <a:spLocks noGrp="1"/>
          </p:cNvSpPr>
          <p:nvPr>
            <p:ph type="subTitle" idx="1"/>
          </p:nvPr>
        </p:nvSpPr>
        <p:spPr>
          <a:xfrm>
            <a:off x="713238" y="1598200"/>
            <a:ext cx="2222100" cy="34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Francois One"/>
              <a:buNone/>
              <a:defRPr sz="2200">
                <a:latin typeface="Montserrat"/>
                <a:ea typeface="Montserrat"/>
                <a:cs typeface="Montserrat"/>
                <a:sym typeface="Montserrat"/>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251" name="Google Shape;251;p13"/>
          <p:cNvSpPr txBox="1">
            <a:spLocks noGrp="1"/>
          </p:cNvSpPr>
          <p:nvPr>
            <p:ph type="title" hasCustomPrompt="1"/>
          </p:nvPr>
        </p:nvSpPr>
        <p:spPr>
          <a:xfrm>
            <a:off x="3164850" y="1772550"/>
            <a:ext cx="957600" cy="524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32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2" name="Google Shape;252;p13"/>
          <p:cNvSpPr txBox="1">
            <a:spLocks noGrp="1"/>
          </p:cNvSpPr>
          <p:nvPr>
            <p:ph type="subTitle" idx="2"/>
          </p:nvPr>
        </p:nvSpPr>
        <p:spPr>
          <a:xfrm>
            <a:off x="713238" y="1946909"/>
            <a:ext cx="2222100" cy="52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13"/>
          <p:cNvSpPr txBox="1">
            <a:spLocks noGrp="1"/>
          </p:cNvSpPr>
          <p:nvPr>
            <p:ph type="title" idx="3"/>
          </p:nvPr>
        </p:nvSpPr>
        <p:spPr>
          <a:xfrm>
            <a:off x="713250" y="539500"/>
            <a:ext cx="7717500" cy="574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600"/>
              <a:buFont typeface="Caveat"/>
              <a:buNone/>
              <a:defRPr sz="3000" b="1"/>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
        <p:nvSpPr>
          <p:cNvPr id="254" name="Google Shape;254;p13"/>
          <p:cNvSpPr txBox="1">
            <a:spLocks noGrp="1"/>
          </p:cNvSpPr>
          <p:nvPr>
            <p:ph type="subTitle" idx="4"/>
          </p:nvPr>
        </p:nvSpPr>
        <p:spPr>
          <a:xfrm>
            <a:off x="713246" y="3115367"/>
            <a:ext cx="2222100" cy="34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Francois One"/>
              <a:buNone/>
              <a:defRPr sz="2200">
                <a:latin typeface="Montserrat"/>
                <a:ea typeface="Montserrat"/>
                <a:cs typeface="Montserrat"/>
                <a:sym typeface="Montserrat"/>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255" name="Google Shape;255;p13"/>
          <p:cNvSpPr txBox="1">
            <a:spLocks noGrp="1"/>
          </p:cNvSpPr>
          <p:nvPr>
            <p:ph type="title" idx="5" hasCustomPrompt="1"/>
          </p:nvPr>
        </p:nvSpPr>
        <p:spPr>
          <a:xfrm>
            <a:off x="3164850" y="3288915"/>
            <a:ext cx="957600" cy="52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32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6" name="Google Shape;256;p13"/>
          <p:cNvSpPr txBox="1">
            <a:spLocks noGrp="1"/>
          </p:cNvSpPr>
          <p:nvPr>
            <p:ph type="subTitle" idx="6"/>
          </p:nvPr>
        </p:nvSpPr>
        <p:spPr>
          <a:xfrm>
            <a:off x="713246" y="3459492"/>
            <a:ext cx="2222100" cy="52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7" name="Google Shape;257;p13"/>
          <p:cNvSpPr txBox="1">
            <a:spLocks noGrp="1"/>
          </p:cNvSpPr>
          <p:nvPr>
            <p:ph type="title" idx="7" hasCustomPrompt="1"/>
          </p:nvPr>
        </p:nvSpPr>
        <p:spPr>
          <a:xfrm>
            <a:off x="5021575" y="1774050"/>
            <a:ext cx="957600" cy="52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32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8" name="Google Shape;258;p13"/>
          <p:cNvSpPr txBox="1">
            <a:spLocks noGrp="1"/>
          </p:cNvSpPr>
          <p:nvPr>
            <p:ph type="title" idx="8" hasCustomPrompt="1"/>
          </p:nvPr>
        </p:nvSpPr>
        <p:spPr>
          <a:xfrm>
            <a:off x="5021575" y="3288915"/>
            <a:ext cx="957600" cy="52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4800"/>
              <a:buNone/>
              <a:defRPr sz="32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9" name="Google Shape;259;p13"/>
          <p:cNvSpPr txBox="1">
            <a:spLocks noGrp="1"/>
          </p:cNvSpPr>
          <p:nvPr>
            <p:ph type="subTitle" idx="9"/>
          </p:nvPr>
        </p:nvSpPr>
        <p:spPr>
          <a:xfrm>
            <a:off x="6208687" y="1599388"/>
            <a:ext cx="2222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200">
                <a:latin typeface="Montserrat"/>
                <a:ea typeface="Montserrat"/>
                <a:cs typeface="Montserrat"/>
                <a:sym typeface="Montserrat"/>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260" name="Google Shape;260;p13"/>
          <p:cNvSpPr txBox="1">
            <a:spLocks noGrp="1"/>
          </p:cNvSpPr>
          <p:nvPr>
            <p:ph type="subTitle" idx="13"/>
          </p:nvPr>
        </p:nvSpPr>
        <p:spPr>
          <a:xfrm>
            <a:off x="6208687" y="1946902"/>
            <a:ext cx="22221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 name="Google Shape;261;p13"/>
          <p:cNvSpPr txBox="1">
            <a:spLocks noGrp="1"/>
          </p:cNvSpPr>
          <p:nvPr>
            <p:ph type="subTitle" idx="14"/>
          </p:nvPr>
        </p:nvSpPr>
        <p:spPr>
          <a:xfrm>
            <a:off x="6208687" y="3115367"/>
            <a:ext cx="2222100" cy="34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200">
                <a:latin typeface="Montserrat"/>
                <a:ea typeface="Montserrat"/>
                <a:cs typeface="Montserrat"/>
                <a:sym typeface="Montserrat"/>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262" name="Google Shape;262;p13"/>
          <p:cNvSpPr txBox="1">
            <a:spLocks noGrp="1"/>
          </p:cNvSpPr>
          <p:nvPr>
            <p:ph type="subTitle" idx="15"/>
          </p:nvPr>
        </p:nvSpPr>
        <p:spPr>
          <a:xfrm>
            <a:off x="6208687" y="3459492"/>
            <a:ext cx="2222100" cy="524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63" name="Google Shape;263;p13"/>
          <p:cNvGrpSpPr/>
          <p:nvPr/>
        </p:nvGrpSpPr>
        <p:grpSpPr>
          <a:xfrm>
            <a:off x="185875" y="123675"/>
            <a:ext cx="8801175" cy="4772425"/>
            <a:chOff x="185875" y="123675"/>
            <a:chExt cx="8801175" cy="4772425"/>
          </a:xfrm>
        </p:grpSpPr>
        <p:sp>
          <p:nvSpPr>
            <p:cNvPr id="264" name="Google Shape;264;p13"/>
            <p:cNvSpPr/>
            <p:nvPr/>
          </p:nvSpPr>
          <p:spPr>
            <a:xfrm flipH="1">
              <a:off x="319375"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flipH="1">
              <a:off x="1352900"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flipH="1">
              <a:off x="233575"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flipH="1">
              <a:off x="675400"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flipH="1">
              <a:off x="514700"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flipH="1">
              <a:off x="185875"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flipH="1">
              <a:off x="185875"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flipH="1">
              <a:off x="608650"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flipH="1">
              <a:off x="4257950"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flipH="1">
              <a:off x="8162050"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flipH="1">
              <a:off x="6296375" y="48484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flipH="1">
              <a:off x="8326175"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flipH="1">
              <a:off x="8939350"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flipH="1">
              <a:off x="1709875"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flipH="1">
              <a:off x="8939350"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flipH="1">
              <a:off x="8653600"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flipH="1">
              <a:off x="7672525"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flipH="1">
              <a:off x="8653600"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flipH="1">
              <a:off x="8653600"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flipH="1">
              <a:off x="6386650"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flipH="1">
              <a:off x="5481775"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flipH="1">
              <a:off x="3338650"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4">
    <p:spTree>
      <p:nvGrpSpPr>
        <p:cNvPr id="1" name="Shape 376"/>
        <p:cNvGrpSpPr/>
        <p:nvPr/>
      </p:nvGrpSpPr>
      <p:grpSpPr>
        <a:xfrm>
          <a:off x="0" y="0"/>
          <a:ext cx="0" cy="0"/>
          <a:chOff x="0" y="0"/>
          <a:chExt cx="0" cy="0"/>
        </a:xfrm>
      </p:grpSpPr>
      <p:grpSp>
        <p:nvGrpSpPr>
          <p:cNvPr id="377" name="Google Shape;377;p17"/>
          <p:cNvGrpSpPr/>
          <p:nvPr/>
        </p:nvGrpSpPr>
        <p:grpSpPr>
          <a:xfrm flipH="1">
            <a:off x="185875" y="123675"/>
            <a:ext cx="8801175" cy="4724725"/>
            <a:chOff x="185875" y="123675"/>
            <a:chExt cx="8801175" cy="4724725"/>
          </a:xfrm>
        </p:grpSpPr>
        <p:sp>
          <p:nvSpPr>
            <p:cNvPr id="378" name="Google Shape;378;p17"/>
            <p:cNvSpPr/>
            <p:nvPr/>
          </p:nvSpPr>
          <p:spPr>
            <a:xfrm flipH="1">
              <a:off x="319375" y="38863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flipH="1">
              <a:off x="2486300" y="474742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flipH="1">
              <a:off x="1352900" y="48007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flipH="1">
              <a:off x="233575" y="18288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flipH="1">
              <a:off x="675400" y="4499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flipH="1">
              <a:off x="514700" y="3400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flipH="1">
              <a:off x="185875" y="238135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flipH="1">
              <a:off x="185875"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flipH="1">
              <a:off x="608650" y="6381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flipH="1">
              <a:off x="4257950" y="4699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flipH="1">
              <a:off x="8162050" y="46232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flipH="1">
              <a:off x="6753575" y="47722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flipH="1">
              <a:off x="8326175" y="2190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flipH="1">
              <a:off x="8939350" y="7143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flipH="1">
              <a:off x="1709875" y="2190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flipH="1">
              <a:off x="8939350" y="3781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flipH="1">
              <a:off x="8653600" y="3095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flipH="1">
              <a:off x="7672525" y="1713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flipH="1">
              <a:off x="8653600" y="457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flipH="1">
              <a:off x="8653600" y="1552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flipH="1">
              <a:off x="6386650" y="2952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flipH="1">
              <a:off x="5481775" y="1236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flipH="1">
              <a:off x="3338650" y="419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17"/>
          <p:cNvSpPr txBox="1">
            <a:spLocks noGrp="1"/>
          </p:cNvSpPr>
          <p:nvPr>
            <p:ph type="title"/>
          </p:nvPr>
        </p:nvSpPr>
        <p:spPr>
          <a:xfrm>
            <a:off x="713250" y="539500"/>
            <a:ext cx="7717500" cy="574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2"/>
              </a:buClr>
              <a:buSzPts val="3600"/>
              <a:buFont typeface="Caveat"/>
              <a:buNone/>
              <a:defRPr sz="3000" b="1"/>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4E8D"/>
            </a:gs>
            <a:gs pos="28000">
              <a:srgbClr val="134E8D"/>
            </a:gs>
            <a:gs pos="62000">
              <a:srgbClr val="302557"/>
            </a:gs>
            <a:gs pos="100000">
              <a:schemeClr val="dk1"/>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4500"/>
              <a:buFont typeface="Montserrat ExtraBold"/>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2pPr>
            <a:lvl3pPr lvl="2"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3pPr>
            <a:lvl4pPr lvl="3"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4pPr>
            <a:lvl5pPr lvl="4"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5pPr>
            <a:lvl6pPr lvl="5"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6pPr>
            <a:lvl7pPr lvl="6"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7pPr>
            <a:lvl8pPr lvl="7"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8pPr>
            <a:lvl9pPr lvl="8"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3" r:id="rId9"/>
    <p:sldLayoutId id="2147483664" r:id="rId10"/>
    <p:sldLayoutId id="2147483671" r:id="rId11"/>
    <p:sldLayoutId id="2147483677"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8EAF7"/>
            </a:gs>
            <a:gs pos="28000">
              <a:srgbClr val="134E8D"/>
            </a:gs>
            <a:gs pos="64000">
              <a:srgbClr val="302557"/>
            </a:gs>
            <a:gs pos="100000">
              <a:schemeClr val="dk1"/>
            </a:gs>
          </a:gsLst>
          <a:lin ang="0" scaled="0"/>
        </a:gradFill>
        <a:effectLst/>
      </p:bgPr>
    </p:bg>
    <p:spTree>
      <p:nvGrpSpPr>
        <p:cNvPr id="1" name="Shape 873"/>
        <p:cNvGrpSpPr/>
        <p:nvPr/>
      </p:nvGrpSpPr>
      <p:grpSpPr>
        <a:xfrm>
          <a:off x="0" y="0"/>
          <a:ext cx="0" cy="0"/>
          <a:chOff x="0" y="0"/>
          <a:chExt cx="0" cy="0"/>
        </a:xfrm>
      </p:grpSpPr>
      <p:sp>
        <p:nvSpPr>
          <p:cNvPr id="874" name="Google Shape;874;p36"/>
          <p:cNvSpPr/>
          <p:nvPr/>
        </p:nvSpPr>
        <p:spPr>
          <a:xfrm rot="-5400000" flipH="1">
            <a:off x="6459750" y="2582975"/>
            <a:ext cx="745500" cy="2954100"/>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36"/>
          <p:cNvGrpSpPr/>
          <p:nvPr/>
        </p:nvGrpSpPr>
        <p:grpSpPr>
          <a:xfrm>
            <a:off x="-3184625" y="-637125"/>
            <a:ext cx="6417900" cy="6417900"/>
            <a:chOff x="-3184625" y="-637125"/>
            <a:chExt cx="6417900" cy="6417900"/>
          </a:xfrm>
        </p:grpSpPr>
        <p:sp>
          <p:nvSpPr>
            <p:cNvPr id="876" name="Google Shape;876;p36"/>
            <p:cNvSpPr/>
            <p:nvPr/>
          </p:nvSpPr>
          <p:spPr>
            <a:xfrm>
              <a:off x="-2082875" y="464625"/>
              <a:ext cx="4214400" cy="4214400"/>
            </a:xfrm>
            <a:prstGeom prst="ellipse">
              <a:avLst/>
            </a:prstGeom>
            <a:noFill/>
            <a:ln w="9525" cap="flat" cmpd="sng">
              <a:solidFill>
                <a:schemeClr val="lt2"/>
              </a:solidFill>
              <a:prstDash val="solid"/>
              <a:round/>
              <a:headEnd type="none" w="sm" len="sm"/>
              <a:tailEnd type="none" w="sm" len="sm"/>
            </a:ln>
            <a:effectLst>
              <a:outerShdw blurRad="11430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1890425" y="657075"/>
              <a:ext cx="3829500" cy="3829500"/>
            </a:xfrm>
            <a:prstGeom prst="ellipse">
              <a:avLst/>
            </a:prstGeom>
            <a:noFill/>
            <a:ln w="9525" cap="flat" cmpd="sng">
              <a:solidFill>
                <a:schemeClr val="lt2"/>
              </a:solidFill>
              <a:prstDash val="solid"/>
              <a:round/>
              <a:headEnd type="none" w="sm" len="sm"/>
              <a:tailEnd type="none" w="sm" len="sm"/>
            </a:ln>
            <a:effectLst>
              <a:outerShdw blurRad="11430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84625" y="-637125"/>
              <a:ext cx="6417900" cy="6417900"/>
            </a:xfrm>
            <a:prstGeom prst="ellipse">
              <a:avLst/>
            </a:prstGeom>
            <a:noFill/>
            <a:ln w="9525" cap="flat" cmpd="sng">
              <a:solidFill>
                <a:schemeClr val="accent1"/>
              </a:solidFill>
              <a:prstDash val="solid"/>
              <a:round/>
              <a:headEnd type="none" w="sm" len="sm"/>
              <a:tailEnd type="none" w="sm" len="sm"/>
            </a:ln>
            <a:effectLst>
              <a:outerShdw blurRad="11430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2688125" y="-140625"/>
              <a:ext cx="5424900" cy="54249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2420375" y="127125"/>
              <a:ext cx="4889400" cy="4889400"/>
            </a:xfrm>
            <a:prstGeom prst="ellipse">
              <a:avLst/>
            </a:prstGeom>
            <a:noFill/>
            <a:ln w="9525" cap="flat" cmpd="sng">
              <a:solidFill>
                <a:schemeClr val="accent1"/>
              </a:solidFill>
              <a:prstDash val="solid"/>
              <a:round/>
              <a:headEnd type="none" w="sm" len="sm"/>
              <a:tailEnd type="none" w="sm" len="sm"/>
            </a:ln>
            <a:effectLst>
              <a:outerShdw blurRad="11430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6"/>
          <p:cNvSpPr/>
          <p:nvPr/>
        </p:nvSpPr>
        <p:spPr>
          <a:xfrm>
            <a:off x="-2426875" y="120625"/>
            <a:ext cx="4902300" cy="49023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txBox="1">
            <a:spLocks noGrp="1"/>
          </p:cNvSpPr>
          <p:nvPr>
            <p:ph type="subTitle" idx="1"/>
          </p:nvPr>
        </p:nvSpPr>
        <p:spPr>
          <a:xfrm>
            <a:off x="5618700" y="3832475"/>
            <a:ext cx="2427600" cy="45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t>EARTH</a:t>
            </a:r>
            <a:endParaRPr dirty="0"/>
          </a:p>
        </p:txBody>
      </p:sp>
      <p:sp>
        <p:nvSpPr>
          <p:cNvPr id="883" name="Google Shape;883;p36"/>
          <p:cNvSpPr txBox="1">
            <a:spLocks noGrp="1"/>
          </p:cNvSpPr>
          <p:nvPr>
            <p:ph type="ctrTitle"/>
          </p:nvPr>
        </p:nvSpPr>
        <p:spPr>
          <a:xfrm>
            <a:off x="3646813" y="1126875"/>
            <a:ext cx="4784100" cy="2222100"/>
          </a:xfrm>
          <a:prstGeom prst="rect">
            <a:avLst/>
          </a:prstGeom>
        </p:spPr>
        <p:txBody>
          <a:bodyPr spcFirstLastPara="1" wrap="square" lIns="91425" tIns="91425" rIns="91425" bIns="91425" anchor="ctr" anchorCtr="0">
            <a:noAutofit/>
          </a:bodyPr>
          <a:lstStyle/>
          <a:p>
            <a:pPr marL="0" lvl="0" indent="0" algn="r" rtl="0">
              <a:spcBef>
                <a:spcPts val="0"/>
              </a:spcBef>
              <a:spcAft>
                <a:spcPts val="1000"/>
              </a:spcAft>
              <a:buNone/>
            </a:pPr>
            <a:r>
              <a:rPr lang="en" sz="4500" dirty="0"/>
              <a:t>FORMAÇÃO E ESTRUTURA DA TERRA</a:t>
            </a:r>
            <a:endParaRPr sz="4500" dirty="0"/>
          </a:p>
        </p:txBody>
      </p:sp>
      <p:sp>
        <p:nvSpPr>
          <p:cNvPr id="884" name="Google Shape;884;p36"/>
          <p:cNvSpPr txBox="1"/>
          <p:nvPr/>
        </p:nvSpPr>
        <p:spPr>
          <a:xfrm>
            <a:off x="6136395" y="539500"/>
            <a:ext cx="2294655"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dirty="0">
                <a:solidFill>
                  <a:schemeClr val="accent2"/>
                </a:solidFill>
                <a:latin typeface="Montserrat ExtraBold"/>
                <a:ea typeface="Montserrat ExtraBold"/>
                <a:cs typeface="Montserrat ExtraBold"/>
                <a:sym typeface="Montserrat ExtraBold"/>
              </a:rPr>
              <a:t>Ciências da Natureza</a:t>
            </a:r>
            <a:endParaRPr dirty="0">
              <a:solidFill>
                <a:schemeClr val="accent2"/>
              </a:solidFill>
              <a:latin typeface="Montserrat ExtraBold"/>
              <a:ea typeface="Montserrat ExtraBold"/>
              <a:cs typeface="Montserrat ExtraBold"/>
              <a:sym typeface="Montserrat ExtraBold"/>
            </a:endParaRPr>
          </a:p>
        </p:txBody>
      </p:sp>
      <p:sp>
        <p:nvSpPr>
          <p:cNvPr id="885" name="Google Shape;885;p36"/>
          <p:cNvSpPr/>
          <p:nvPr/>
        </p:nvSpPr>
        <p:spPr>
          <a:xfrm flipH="1">
            <a:off x="-1889150" y="658200"/>
            <a:ext cx="3827100" cy="3827100"/>
          </a:xfrm>
          <a:prstGeom prst="ellipse">
            <a:avLst/>
          </a:prstGeom>
          <a:gradFill>
            <a:gsLst>
              <a:gs pos="0">
                <a:schemeClr val="lt1"/>
              </a:gs>
              <a:gs pos="4800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36"/>
          <p:cNvGrpSpPr/>
          <p:nvPr/>
        </p:nvGrpSpPr>
        <p:grpSpPr>
          <a:xfrm>
            <a:off x="-1608288" y="1066227"/>
            <a:ext cx="3265227" cy="3011196"/>
            <a:chOff x="1350450" y="531700"/>
            <a:chExt cx="4844550" cy="4467650"/>
          </a:xfrm>
        </p:grpSpPr>
        <p:sp>
          <p:nvSpPr>
            <p:cNvPr id="887" name="Google Shape;887;p36"/>
            <p:cNvSpPr/>
            <p:nvPr/>
          </p:nvSpPr>
          <p:spPr>
            <a:xfrm>
              <a:off x="1350450" y="531700"/>
              <a:ext cx="4694025" cy="4467650"/>
            </a:xfrm>
            <a:custGeom>
              <a:avLst/>
              <a:gdLst/>
              <a:ahLst/>
              <a:cxnLst/>
              <a:rect l="l" t="t" r="r" b="b"/>
              <a:pathLst>
                <a:path w="187761" h="178706" extrusionOk="0">
                  <a:moveTo>
                    <a:pt x="96455" y="1"/>
                  </a:moveTo>
                  <a:cubicBezTo>
                    <a:pt x="92094" y="1"/>
                    <a:pt x="87723" y="324"/>
                    <a:pt x="83377" y="979"/>
                  </a:cubicBezTo>
                  <a:cubicBezTo>
                    <a:pt x="78875" y="1631"/>
                    <a:pt x="74504" y="2610"/>
                    <a:pt x="70068" y="3980"/>
                  </a:cubicBezTo>
                  <a:cubicBezTo>
                    <a:pt x="59564" y="7242"/>
                    <a:pt x="49452" y="12461"/>
                    <a:pt x="40384" y="19833"/>
                  </a:cubicBezTo>
                  <a:cubicBezTo>
                    <a:pt x="36861" y="22704"/>
                    <a:pt x="33730" y="25705"/>
                    <a:pt x="30794" y="28901"/>
                  </a:cubicBezTo>
                  <a:cubicBezTo>
                    <a:pt x="29489" y="30271"/>
                    <a:pt x="28249" y="31707"/>
                    <a:pt x="27010" y="33207"/>
                  </a:cubicBezTo>
                  <a:cubicBezTo>
                    <a:pt x="1110" y="65240"/>
                    <a:pt x="1" y="112147"/>
                    <a:pt x="27010" y="145485"/>
                  </a:cubicBezTo>
                  <a:cubicBezTo>
                    <a:pt x="44673" y="167352"/>
                    <a:pt x="70551" y="178705"/>
                    <a:pt x="96639" y="178705"/>
                  </a:cubicBezTo>
                  <a:cubicBezTo>
                    <a:pt x="108611" y="178705"/>
                    <a:pt x="120628" y="176314"/>
                    <a:pt x="131915" y="171450"/>
                  </a:cubicBezTo>
                  <a:cubicBezTo>
                    <a:pt x="137200" y="169167"/>
                    <a:pt x="142419" y="166296"/>
                    <a:pt x="147312" y="162839"/>
                  </a:cubicBezTo>
                  <a:cubicBezTo>
                    <a:pt x="149204" y="161534"/>
                    <a:pt x="150965" y="160229"/>
                    <a:pt x="152792" y="158794"/>
                  </a:cubicBezTo>
                  <a:cubicBezTo>
                    <a:pt x="155140" y="156902"/>
                    <a:pt x="157359" y="154879"/>
                    <a:pt x="159316" y="153053"/>
                  </a:cubicBezTo>
                  <a:cubicBezTo>
                    <a:pt x="160490" y="151943"/>
                    <a:pt x="161664" y="150704"/>
                    <a:pt x="162773" y="149464"/>
                  </a:cubicBezTo>
                  <a:cubicBezTo>
                    <a:pt x="167210" y="144571"/>
                    <a:pt x="171059" y="139287"/>
                    <a:pt x="174190" y="133742"/>
                  </a:cubicBezTo>
                  <a:cubicBezTo>
                    <a:pt x="175104" y="132111"/>
                    <a:pt x="176017" y="130480"/>
                    <a:pt x="176800" y="128849"/>
                  </a:cubicBezTo>
                  <a:cubicBezTo>
                    <a:pt x="185085" y="111952"/>
                    <a:pt x="187760" y="92902"/>
                    <a:pt x="184629" y="74439"/>
                  </a:cubicBezTo>
                  <a:cubicBezTo>
                    <a:pt x="184563" y="74112"/>
                    <a:pt x="184563" y="73917"/>
                    <a:pt x="184498" y="73656"/>
                  </a:cubicBezTo>
                  <a:cubicBezTo>
                    <a:pt x="184303" y="73134"/>
                    <a:pt x="184237" y="72612"/>
                    <a:pt x="184172" y="72090"/>
                  </a:cubicBezTo>
                  <a:cubicBezTo>
                    <a:pt x="183585" y="69024"/>
                    <a:pt x="182737" y="65958"/>
                    <a:pt x="181889" y="62956"/>
                  </a:cubicBezTo>
                  <a:cubicBezTo>
                    <a:pt x="178627" y="52453"/>
                    <a:pt x="173408" y="42341"/>
                    <a:pt x="166035" y="33272"/>
                  </a:cubicBezTo>
                  <a:cubicBezTo>
                    <a:pt x="158402" y="23813"/>
                    <a:pt x="149334" y="16375"/>
                    <a:pt x="139287" y="10895"/>
                  </a:cubicBezTo>
                  <a:cubicBezTo>
                    <a:pt x="136547" y="9460"/>
                    <a:pt x="133677" y="8155"/>
                    <a:pt x="130806" y="6916"/>
                  </a:cubicBezTo>
                  <a:cubicBezTo>
                    <a:pt x="130349" y="6720"/>
                    <a:pt x="129958" y="6524"/>
                    <a:pt x="129436" y="6394"/>
                  </a:cubicBezTo>
                  <a:cubicBezTo>
                    <a:pt x="129110" y="6198"/>
                    <a:pt x="128784" y="6133"/>
                    <a:pt x="128457" y="5937"/>
                  </a:cubicBezTo>
                  <a:cubicBezTo>
                    <a:pt x="127675" y="5611"/>
                    <a:pt x="126761" y="5285"/>
                    <a:pt x="125848" y="4958"/>
                  </a:cubicBezTo>
                  <a:cubicBezTo>
                    <a:pt x="116361" y="1690"/>
                    <a:pt x="106431" y="1"/>
                    <a:pt x="96455" y="1"/>
                  </a:cubicBez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1862575" y="642750"/>
              <a:ext cx="4093825" cy="4030125"/>
            </a:xfrm>
            <a:custGeom>
              <a:avLst/>
              <a:gdLst/>
              <a:ahLst/>
              <a:cxnLst/>
              <a:rect l="l" t="t" r="r" b="b"/>
              <a:pathLst>
                <a:path w="163753" h="161205" extrusionOk="0">
                  <a:moveTo>
                    <a:pt x="101460" y="25935"/>
                  </a:moveTo>
                  <a:cubicBezTo>
                    <a:pt x="101571" y="25935"/>
                    <a:pt x="101677" y="25944"/>
                    <a:pt x="101775" y="25960"/>
                  </a:cubicBezTo>
                  <a:cubicBezTo>
                    <a:pt x="102166" y="26090"/>
                    <a:pt x="102492" y="26417"/>
                    <a:pt x="102688" y="26612"/>
                  </a:cubicBezTo>
                  <a:cubicBezTo>
                    <a:pt x="103014" y="27199"/>
                    <a:pt x="103145" y="27917"/>
                    <a:pt x="103210" y="28439"/>
                  </a:cubicBezTo>
                  <a:cubicBezTo>
                    <a:pt x="103340" y="28830"/>
                    <a:pt x="103340" y="29157"/>
                    <a:pt x="103145" y="29548"/>
                  </a:cubicBezTo>
                  <a:cubicBezTo>
                    <a:pt x="103079" y="29809"/>
                    <a:pt x="102884" y="30005"/>
                    <a:pt x="102753" y="30070"/>
                  </a:cubicBezTo>
                  <a:cubicBezTo>
                    <a:pt x="102297" y="30396"/>
                    <a:pt x="101709" y="30396"/>
                    <a:pt x="101514" y="30396"/>
                  </a:cubicBezTo>
                  <a:lnTo>
                    <a:pt x="101122" y="30396"/>
                  </a:lnTo>
                  <a:cubicBezTo>
                    <a:pt x="100731" y="30527"/>
                    <a:pt x="100405" y="30788"/>
                    <a:pt x="100209" y="31049"/>
                  </a:cubicBezTo>
                  <a:cubicBezTo>
                    <a:pt x="99948" y="31310"/>
                    <a:pt x="99817" y="31636"/>
                    <a:pt x="99817" y="31831"/>
                  </a:cubicBezTo>
                  <a:cubicBezTo>
                    <a:pt x="99752" y="32158"/>
                    <a:pt x="99817" y="32419"/>
                    <a:pt x="99883" y="32614"/>
                  </a:cubicBezTo>
                  <a:lnTo>
                    <a:pt x="99948" y="32680"/>
                  </a:lnTo>
                  <a:cubicBezTo>
                    <a:pt x="101253" y="33071"/>
                    <a:pt x="102101" y="33658"/>
                    <a:pt x="102492" y="34441"/>
                  </a:cubicBezTo>
                  <a:cubicBezTo>
                    <a:pt x="103145" y="35746"/>
                    <a:pt x="102688" y="37312"/>
                    <a:pt x="102427" y="38551"/>
                  </a:cubicBezTo>
                  <a:cubicBezTo>
                    <a:pt x="102166" y="39530"/>
                    <a:pt x="101905" y="40313"/>
                    <a:pt x="102036" y="40965"/>
                  </a:cubicBezTo>
                  <a:cubicBezTo>
                    <a:pt x="102036" y="41226"/>
                    <a:pt x="102166" y="41487"/>
                    <a:pt x="102297" y="41748"/>
                  </a:cubicBezTo>
                  <a:cubicBezTo>
                    <a:pt x="102362" y="41813"/>
                    <a:pt x="102427" y="41944"/>
                    <a:pt x="102427" y="42139"/>
                  </a:cubicBezTo>
                  <a:cubicBezTo>
                    <a:pt x="102427" y="42270"/>
                    <a:pt x="102427" y="42466"/>
                    <a:pt x="102362" y="42596"/>
                  </a:cubicBezTo>
                  <a:cubicBezTo>
                    <a:pt x="102166" y="42857"/>
                    <a:pt x="101905" y="43118"/>
                    <a:pt x="101775" y="43183"/>
                  </a:cubicBezTo>
                  <a:cubicBezTo>
                    <a:pt x="101448" y="43444"/>
                    <a:pt x="100992" y="43509"/>
                    <a:pt x="100405" y="43640"/>
                  </a:cubicBezTo>
                  <a:cubicBezTo>
                    <a:pt x="99846" y="43745"/>
                    <a:pt x="99157" y="43812"/>
                    <a:pt x="98396" y="43812"/>
                  </a:cubicBezTo>
                  <a:cubicBezTo>
                    <a:pt x="97736" y="43812"/>
                    <a:pt x="97022" y="43761"/>
                    <a:pt x="96295" y="43640"/>
                  </a:cubicBezTo>
                  <a:cubicBezTo>
                    <a:pt x="96164" y="43640"/>
                    <a:pt x="95968" y="43509"/>
                    <a:pt x="95838" y="43314"/>
                  </a:cubicBezTo>
                  <a:cubicBezTo>
                    <a:pt x="95773" y="43183"/>
                    <a:pt x="95512" y="42987"/>
                    <a:pt x="94925" y="42661"/>
                  </a:cubicBezTo>
                  <a:cubicBezTo>
                    <a:pt x="94468" y="42335"/>
                    <a:pt x="93489" y="41944"/>
                    <a:pt x="93294" y="41161"/>
                  </a:cubicBezTo>
                  <a:cubicBezTo>
                    <a:pt x="93228" y="40835"/>
                    <a:pt x="93228" y="40508"/>
                    <a:pt x="93359" y="40052"/>
                  </a:cubicBezTo>
                  <a:cubicBezTo>
                    <a:pt x="93620" y="39399"/>
                    <a:pt x="94207" y="38682"/>
                    <a:pt x="95120" y="37964"/>
                  </a:cubicBezTo>
                  <a:cubicBezTo>
                    <a:pt x="95512" y="37638"/>
                    <a:pt x="95642" y="37377"/>
                    <a:pt x="95773" y="37246"/>
                  </a:cubicBezTo>
                  <a:cubicBezTo>
                    <a:pt x="95773" y="37116"/>
                    <a:pt x="95838" y="36985"/>
                    <a:pt x="95838" y="36920"/>
                  </a:cubicBezTo>
                  <a:cubicBezTo>
                    <a:pt x="95773" y="36594"/>
                    <a:pt x="95512" y="36268"/>
                    <a:pt x="94990" y="35746"/>
                  </a:cubicBezTo>
                  <a:cubicBezTo>
                    <a:pt x="94011" y="34767"/>
                    <a:pt x="93489" y="33397"/>
                    <a:pt x="93489" y="32092"/>
                  </a:cubicBezTo>
                  <a:cubicBezTo>
                    <a:pt x="93489" y="31179"/>
                    <a:pt x="93685" y="30200"/>
                    <a:pt x="94337" y="29418"/>
                  </a:cubicBezTo>
                  <a:cubicBezTo>
                    <a:pt x="95512" y="27852"/>
                    <a:pt x="98056" y="26938"/>
                    <a:pt x="99752" y="26417"/>
                  </a:cubicBezTo>
                  <a:cubicBezTo>
                    <a:pt x="100013" y="26286"/>
                    <a:pt x="100144" y="26221"/>
                    <a:pt x="100405" y="26156"/>
                  </a:cubicBezTo>
                  <a:cubicBezTo>
                    <a:pt x="100747" y="26009"/>
                    <a:pt x="101126" y="25935"/>
                    <a:pt x="101460" y="25935"/>
                  </a:cubicBezTo>
                  <a:close/>
                  <a:moveTo>
                    <a:pt x="145420" y="88786"/>
                  </a:moveTo>
                  <a:cubicBezTo>
                    <a:pt x="145224" y="88851"/>
                    <a:pt x="145094" y="89047"/>
                    <a:pt x="144833" y="89177"/>
                  </a:cubicBezTo>
                  <a:cubicBezTo>
                    <a:pt x="144507" y="89503"/>
                    <a:pt x="144246" y="89764"/>
                    <a:pt x="144180" y="89960"/>
                  </a:cubicBezTo>
                  <a:lnTo>
                    <a:pt x="144180" y="90091"/>
                  </a:lnTo>
                  <a:cubicBezTo>
                    <a:pt x="144115" y="91265"/>
                    <a:pt x="144246" y="92504"/>
                    <a:pt x="144507" y="93809"/>
                  </a:cubicBezTo>
                  <a:cubicBezTo>
                    <a:pt x="144572" y="94070"/>
                    <a:pt x="144572" y="94331"/>
                    <a:pt x="144572" y="94462"/>
                  </a:cubicBezTo>
                  <a:cubicBezTo>
                    <a:pt x="145355" y="94070"/>
                    <a:pt x="145746" y="93809"/>
                    <a:pt x="146529" y="93353"/>
                  </a:cubicBezTo>
                  <a:cubicBezTo>
                    <a:pt x="146790" y="91852"/>
                    <a:pt x="146725" y="90678"/>
                    <a:pt x="146333" y="89830"/>
                  </a:cubicBezTo>
                  <a:cubicBezTo>
                    <a:pt x="146138" y="89438"/>
                    <a:pt x="145811" y="89112"/>
                    <a:pt x="145420" y="88786"/>
                  </a:cubicBezTo>
                  <a:close/>
                  <a:moveTo>
                    <a:pt x="91141" y="120231"/>
                  </a:moveTo>
                  <a:cubicBezTo>
                    <a:pt x="90684" y="120231"/>
                    <a:pt x="90488" y="120362"/>
                    <a:pt x="90423" y="120362"/>
                  </a:cubicBezTo>
                  <a:cubicBezTo>
                    <a:pt x="90423" y="120427"/>
                    <a:pt x="90423" y="120557"/>
                    <a:pt x="90488" y="121079"/>
                  </a:cubicBezTo>
                  <a:cubicBezTo>
                    <a:pt x="90619" y="121406"/>
                    <a:pt x="90684" y="121993"/>
                    <a:pt x="90488" y="122449"/>
                  </a:cubicBezTo>
                  <a:cubicBezTo>
                    <a:pt x="89771" y="124602"/>
                    <a:pt x="88792" y="126755"/>
                    <a:pt x="86443" y="128060"/>
                  </a:cubicBezTo>
                  <a:cubicBezTo>
                    <a:pt x="86052" y="128321"/>
                    <a:pt x="85791" y="128582"/>
                    <a:pt x="85595" y="128843"/>
                  </a:cubicBezTo>
                  <a:cubicBezTo>
                    <a:pt x="85465" y="128973"/>
                    <a:pt x="85400" y="129234"/>
                    <a:pt x="85400" y="129495"/>
                  </a:cubicBezTo>
                  <a:cubicBezTo>
                    <a:pt x="85400" y="129691"/>
                    <a:pt x="85400" y="129887"/>
                    <a:pt x="85465" y="130148"/>
                  </a:cubicBezTo>
                  <a:cubicBezTo>
                    <a:pt x="85530" y="130474"/>
                    <a:pt x="85726" y="130670"/>
                    <a:pt x="85921" y="130996"/>
                  </a:cubicBezTo>
                  <a:lnTo>
                    <a:pt x="86052" y="131126"/>
                  </a:lnTo>
                  <a:cubicBezTo>
                    <a:pt x="86770" y="131909"/>
                    <a:pt x="87422" y="132757"/>
                    <a:pt x="87683" y="133866"/>
                  </a:cubicBezTo>
                  <a:cubicBezTo>
                    <a:pt x="87813" y="134584"/>
                    <a:pt x="87748" y="135497"/>
                    <a:pt x="87487" y="136541"/>
                  </a:cubicBezTo>
                  <a:cubicBezTo>
                    <a:pt x="87357" y="137324"/>
                    <a:pt x="87552" y="138368"/>
                    <a:pt x="88074" y="139281"/>
                  </a:cubicBezTo>
                  <a:cubicBezTo>
                    <a:pt x="88466" y="139999"/>
                    <a:pt x="88857" y="140456"/>
                    <a:pt x="89118" y="140651"/>
                  </a:cubicBezTo>
                  <a:lnTo>
                    <a:pt x="89183" y="140651"/>
                  </a:lnTo>
                  <a:cubicBezTo>
                    <a:pt x="89343" y="140658"/>
                    <a:pt x="89497" y="140661"/>
                    <a:pt x="89645" y="140661"/>
                  </a:cubicBezTo>
                  <a:cubicBezTo>
                    <a:pt x="90946" y="140661"/>
                    <a:pt x="91801" y="140409"/>
                    <a:pt x="92445" y="139999"/>
                  </a:cubicBezTo>
                  <a:cubicBezTo>
                    <a:pt x="92967" y="139477"/>
                    <a:pt x="93359" y="138759"/>
                    <a:pt x="93685" y="137781"/>
                  </a:cubicBezTo>
                  <a:cubicBezTo>
                    <a:pt x="94272" y="135693"/>
                    <a:pt x="94142" y="132757"/>
                    <a:pt x="93881" y="129626"/>
                  </a:cubicBezTo>
                  <a:cubicBezTo>
                    <a:pt x="93685" y="127212"/>
                    <a:pt x="93555" y="124602"/>
                    <a:pt x="93946" y="122515"/>
                  </a:cubicBezTo>
                  <a:lnTo>
                    <a:pt x="93946" y="122123"/>
                  </a:lnTo>
                  <a:cubicBezTo>
                    <a:pt x="93881" y="121797"/>
                    <a:pt x="93620" y="121471"/>
                    <a:pt x="93294" y="121145"/>
                  </a:cubicBezTo>
                  <a:cubicBezTo>
                    <a:pt x="92706" y="120688"/>
                    <a:pt x="91989" y="120231"/>
                    <a:pt x="91141" y="120231"/>
                  </a:cubicBezTo>
                  <a:close/>
                  <a:moveTo>
                    <a:pt x="87422" y="1"/>
                  </a:moveTo>
                  <a:cubicBezTo>
                    <a:pt x="81321" y="1"/>
                    <a:pt x="73527" y="3608"/>
                    <a:pt x="67263" y="6649"/>
                  </a:cubicBezTo>
                  <a:cubicBezTo>
                    <a:pt x="65371" y="7562"/>
                    <a:pt x="63610" y="8476"/>
                    <a:pt x="62109" y="9128"/>
                  </a:cubicBezTo>
                  <a:cubicBezTo>
                    <a:pt x="61913" y="9193"/>
                    <a:pt x="61587" y="9585"/>
                    <a:pt x="61065" y="10433"/>
                  </a:cubicBezTo>
                  <a:cubicBezTo>
                    <a:pt x="62240" y="10107"/>
                    <a:pt x="63022" y="9911"/>
                    <a:pt x="63610" y="9911"/>
                  </a:cubicBezTo>
                  <a:cubicBezTo>
                    <a:pt x="64001" y="9911"/>
                    <a:pt x="64523" y="9976"/>
                    <a:pt x="64719" y="10237"/>
                  </a:cubicBezTo>
                  <a:cubicBezTo>
                    <a:pt x="64980" y="10433"/>
                    <a:pt x="65045" y="10629"/>
                    <a:pt x="65045" y="10889"/>
                  </a:cubicBezTo>
                  <a:cubicBezTo>
                    <a:pt x="65045" y="11150"/>
                    <a:pt x="65045" y="11346"/>
                    <a:pt x="64980" y="11542"/>
                  </a:cubicBezTo>
                  <a:cubicBezTo>
                    <a:pt x="64719" y="12194"/>
                    <a:pt x="64066" y="13108"/>
                    <a:pt x="63544" y="13760"/>
                  </a:cubicBezTo>
                  <a:cubicBezTo>
                    <a:pt x="63740" y="13630"/>
                    <a:pt x="64001" y="13564"/>
                    <a:pt x="64262" y="13434"/>
                  </a:cubicBezTo>
                  <a:cubicBezTo>
                    <a:pt x="66089" y="12520"/>
                    <a:pt x="67589" y="11150"/>
                    <a:pt x="69351" y="9454"/>
                  </a:cubicBezTo>
                  <a:cubicBezTo>
                    <a:pt x="71243" y="7562"/>
                    <a:pt x="73461" y="5540"/>
                    <a:pt x="76266" y="4626"/>
                  </a:cubicBezTo>
                  <a:cubicBezTo>
                    <a:pt x="77223" y="4279"/>
                    <a:pt x="78267" y="4105"/>
                    <a:pt x="79398" y="4105"/>
                  </a:cubicBezTo>
                  <a:cubicBezTo>
                    <a:pt x="79963" y="4105"/>
                    <a:pt x="80550" y="4148"/>
                    <a:pt x="81159" y="4235"/>
                  </a:cubicBezTo>
                  <a:cubicBezTo>
                    <a:pt x="81485" y="4300"/>
                    <a:pt x="81616" y="4561"/>
                    <a:pt x="81616" y="4757"/>
                  </a:cubicBezTo>
                  <a:cubicBezTo>
                    <a:pt x="81616" y="5083"/>
                    <a:pt x="81355" y="5409"/>
                    <a:pt x="81029" y="5540"/>
                  </a:cubicBezTo>
                  <a:cubicBezTo>
                    <a:pt x="79398" y="6257"/>
                    <a:pt x="78615" y="6649"/>
                    <a:pt x="77049" y="7367"/>
                  </a:cubicBezTo>
                  <a:cubicBezTo>
                    <a:pt x="79267" y="8215"/>
                    <a:pt x="80376" y="8606"/>
                    <a:pt x="82594" y="9519"/>
                  </a:cubicBezTo>
                  <a:cubicBezTo>
                    <a:pt x="82920" y="9585"/>
                    <a:pt x="83116" y="9976"/>
                    <a:pt x="82920" y="10433"/>
                  </a:cubicBezTo>
                  <a:cubicBezTo>
                    <a:pt x="82807" y="10717"/>
                    <a:pt x="82396" y="10902"/>
                    <a:pt x="82077" y="10902"/>
                  </a:cubicBezTo>
                  <a:cubicBezTo>
                    <a:pt x="82029" y="10902"/>
                    <a:pt x="81984" y="10898"/>
                    <a:pt x="81942" y="10889"/>
                  </a:cubicBezTo>
                  <a:cubicBezTo>
                    <a:pt x="81171" y="10735"/>
                    <a:pt x="80444" y="10669"/>
                    <a:pt x="79754" y="10669"/>
                  </a:cubicBezTo>
                  <a:cubicBezTo>
                    <a:pt x="78984" y="10669"/>
                    <a:pt x="78259" y="10752"/>
                    <a:pt x="77571" y="10889"/>
                  </a:cubicBezTo>
                  <a:cubicBezTo>
                    <a:pt x="75418" y="11411"/>
                    <a:pt x="73722" y="12520"/>
                    <a:pt x="72025" y="13695"/>
                  </a:cubicBezTo>
                  <a:cubicBezTo>
                    <a:pt x="70199" y="14869"/>
                    <a:pt x="68176" y="16304"/>
                    <a:pt x="65697" y="16500"/>
                  </a:cubicBezTo>
                  <a:cubicBezTo>
                    <a:pt x="64327" y="16696"/>
                    <a:pt x="62827" y="17087"/>
                    <a:pt x="61261" y="17609"/>
                  </a:cubicBezTo>
                  <a:cubicBezTo>
                    <a:pt x="60478" y="17740"/>
                    <a:pt x="59760" y="18001"/>
                    <a:pt x="59108" y="18131"/>
                  </a:cubicBezTo>
                  <a:cubicBezTo>
                    <a:pt x="59047" y="18172"/>
                    <a:pt x="58987" y="18187"/>
                    <a:pt x="58926" y="18187"/>
                  </a:cubicBezTo>
                  <a:cubicBezTo>
                    <a:pt x="58791" y="18187"/>
                    <a:pt x="58656" y="18111"/>
                    <a:pt x="58521" y="18066"/>
                  </a:cubicBezTo>
                  <a:cubicBezTo>
                    <a:pt x="58390" y="18001"/>
                    <a:pt x="58325" y="17805"/>
                    <a:pt x="58325" y="17609"/>
                  </a:cubicBezTo>
                  <a:cubicBezTo>
                    <a:pt x="58325" y="16696"/>
                    <a:pt x="58390" y="16109"/>
                    <a:pt x="58390" y="15782"/>
                  </a:cubicBezTo>
                  <a:lnTo>
                    <a:pt x="58390" y="15782"/>
                  </a:lnTo>
                  <a:cubicBezTo>
                    <a:pt x="57542" y="16174"/>
                    <a:pt x="56172" y="16826"/>
                    <a:pt x="54215" y="17805"/>
                  </a:cubicBezTo>
                  <a:cubicBezTo>
                    <a:pt x="52519" y="18718"/>
                    <a:pt x="50301" y="19893"/>
                    <a:pt x="47495" y="21328"/>
                  </a:cubicBezTo>
                  <a:cubicBezTo>
                    <a:pt x="47300" y="21426"/>
                    <a:pt x="47137" y="21475"/>
                    <a:pt x="46998" y="21475"/>
                  </a:cubicBezTo>
                  <a:cubicBezTo>
                    <a:pt x="46859" y="21475"/>
                    <a:pt x="46745" y="21426"/>
                    <a:pt x="46647" y="21328"/>
                  </a:cubicBezTo>
                  <a:cubicBezTo>
                    <a:pt x="46386" y="21132"/>
                    <a:pt x="46386" y="20806"/>
                    <a:pt x="46517" y="20610"/>
                  </a:cubicBezTo>
                  <a:cubicBezTo>
                    <a:pt x="46908" y="19697"/>
                    <a:pt x="47365" y="18653"/>
                    <a:pt x="47952" y="17674"/>
                  </a:cubicBezTo>
                  <a:cubicBezTo>
                    <a:pt x="48735" y="16043"/>
                    <a:pt x="49387" y="14739"/>
                    <a:pt x="49583" y="14151"/>
                  </a:cubicBezTo>
                  <a:cubicBezTo>
                    <a:pt x="49077" y="13899"/>
                    <a:pt x="48728" y="13803"/>
                    <a:pt x="48506" y="13803"/>
                  </a:cubicBezTo>
                  <a:cubicBezTo>
                    <a:pt x="48441" y="13803"/>
                    <a:pt x="48387" y="13811"/>
                    <a:pt x="48343" y="13825"/>
                  </a:cubicBezTo>
                  <a:cubicBezTo>
                    <a:pt x="48278" y="13825"/>
                    <a:pt x="48278" y="13825"/>
                    <a:pt x="48278" y="13891"/>
                  </a:cubicBezTo>
                  <a:cubicBezTo>
                    <a:pt x="48017" y="14151"/>
                    <a:pt x="47887" y="14608"/>
                    <a:pt x="47561" y="15717"/>
                  </a:cubicBezTo>
                  <a:cubicBezTo>
                    <a:pt x="47365" y="16370"/>
                    <a:pt x="47104" y="17348"/>
                    <a:pt x="46647" y="18001"/>
                  </a:cubicBezTo>
                  <a:cubicBezTo>
                    <a:pt x="46386" y="18327"/>
                    <a:pt x="45995" y="18718"/>
                    <a:pt x="45603" y="18914"/>
                  </a:cubicBezTo>
                  <a:cubicBezTo>
                    <a:pt x="45273" y="19038"/>
                    <a:pt x="44942" y="19083"/>
                    <a:pt x="44594" y="19083"/>
                  </a:cubicBezTo>
                  <a:cubicBezTo>
                    <a:pt x="44394" y="19083"/>
                    <a:pt x="44187" y="19068"/>
                    <a:pt x="43972" y="19044"/>
                  </a:cubicBezTo>
                  <a:cubicBezTo>
                    <a:pt x="43646" y="18979"/>
                    <a:pt x="43451" y="18718"/>
                    <a:pt x="43451" y="18392"/>
                  </a:cubicBezTo>
                  <a:cubicBezTo>
                    <a:pt x="43581" y="17740"/>
                    <a:pt x="43646" y="17283"/>
                    <a:pt x="43711" y="16761"/>
                  </a:cubicBezTo>
                  <a:cubicBezTo>
                    <a:pt x="43777" y="16109"/>
                    <a:pt x="43907" y="15717"/>
                    <a:pt x="43907" y="15522"/>
                  </a:cubicBezTo>
                  <a:lnTo>
                    <a:pt x="43711" y="15522"/>
                  </a:lnTo>
                  <a:cubicBezTo>
                    <a:pt x="43255" y="16109"/>
                    <a:pt x="42276" y="16500"/>
                    <a:pt x="41754" y="16761"/>
                  </a:cubicBezTo>
                  <a:cubicBezTo>
                    <a:pt x="41037" y="17087"/>
                    <a:pt x="40515" y="17348"/>
                    <a:pt x="40384" y="17609"/>
                  </a:cubicBezTo>
                  <a:lnTo>
                    <a:pt x="40515" y="17740"/>
                  </a:lnTo>
                  <a:cubicBezTo>
                    <a:pt x="40776" y="18001"/>
                    <a:pt x="41363" y="18392"/>
                    <a:pt x="42341" y="18783"/>
                  </a:cubicBezTo>
                  <a:cubicBezTo>
                    <a:pt x="42602" y="18914"/>
                    <a:pt x="42798" y="19044"/>
                    <a:pt x="42994" y="19240"/>
                  </a:cubicBezTo>
                  <a:cubicBezTo>
                    <a:pt x="43059" y="19305"/>
                    <a:pt x="43255" y="19566"/>
                    <a:pt x="43124" y="19762"/>
                  </a:cubicBezTo>
                  <a:cubicBezTo>
                    <a:pt x="43124" y="20023"/>
                    <a:pt x="42994" y="20284"/>
                    <a:pt x="42798" y="20349"/>
                  </a:cubicBezTo>
                  <a:cubicBezTo>
                    <a:pt x="42407" y="20675"/>
                    <a:pt x="41754" y="20936"/>
                    <a:pt x="41493" y="21002"/>
                  </a:cubicBezTo>
                  <a:cubicBezTo>
                    <a:pt x="40971" y="21197"/>
                    <a:pt x="40515" y="21328"/>
                    <a:pt x="40319" y="21524"/>
                  </a:cubicBezTo>
                  <a:cubicBezTo>
                    <a:pt x="40189" y="21524"/>
                    <a:pt x="40189" y="21589"/>
                    <a:pt x="40189" y="21589"/>
                  </a:cubicBezTo>
                  <a:cubicBezTo>
                    <a:pt x="40280" y="21625"/>
                    <a:pt x="40381" y="21641"/>
                    <a:pt x="40495" y="21641"/>
                  </a:cubicBezTo>
                  <a:cubicBezTo>
                    <a:pt x="40790" y="21641"/>
                    <a:pt x="41172" y="21534"/>
                    <a:pt x="41689" y="21393"/>
                  </a:cubicBezTo>
                  <a:cubicBezTo>
                    <a:pt x="42068" y="21309"/>
                    <a:pt x="42610" y="21170"/>
                    <a:pt x="43157" y="21170"/>
                  </a:cubicBezTo>
                  <a:cubicBezTo>
                    <a:pt x="43458" y="21170"/>
                    <a:pt x="43760" y="21212"/>
                    <a:pt x="44038" y="21328"/>
                  </a:cubicBezTo>
                  <a:cubicBezTo>
                    <a:pt x="44560" y="21524"/>
                    <a:pt x="44886" y="21850"/>
                    <a:pt x="45082" y="22372"/>
                  </a:cubicBezTo>
                  <a:cubicBezTo>
                    <a:pt x="45212" y="22567"/>
                    <a:pt x="45212" y="22894"/>
                    <a:pt x="45016" y="23024"/>
                  </a:cubicBezTo>
                  <a:cubicBezTo>
                    <a:pt x="44886" y="23285"/>
                    <a:pt x="44625" y="23481"/>
                    <a:pt x="44364" y="23546"/>
                  </a:cubicBezTo>
                  <a:cubicBezTo>
                    <a:pt x="43581" y="23676"/>
                    <a:pt x="42798" y="23872"/>
                    <a:pt x="42276" y="24003"/>
                  </a:cubicBezTo>
                  <a:cubicBezTo>
                    <a:pt x="39993" y="24590"/>
                    <a:pt x="39145" y="24786"/>
                    <a:pt x="38753" y="25177"/>
                  </a:cubicBezTo>
                  <a:cubicBezTo>
                    <a:pt x="38558" y="25307"/>
                    <a:pt x="38427" y="25634"/>
                    <a:pt x="38231" y="26417"/>
                  </a:cubicBezTo>
                  <a:cubicBezTo>
                    <a:pt x="37905" y="27917"/>
                    <a:pt x="36927" y="29548"/>
                    <a:pt x="35817" y="30722"/>
                  </a:cubicBezTo>
                  <a:cubicBezTo>
                    <a:pt x="35100" y="31505"/>
                    <a:pt x="34186" y="32158"/>
                    <a:pt x="33273" y="32484"/>
                  </a:cubicBezTo>
                  <a:cubicBezTo>
                    <a:pt x="32897" y="32645"/>
                    <a:pt x="32477" y="32762"/>
                    <a:pt x="32086" y="32762"/>
                  </a:cubicBezTo>
                  <a:cubicBezTo>
                    <a:pt x="32002" y="32762"/>
                    <a:pt x="31919" y="32756"/>
                    <a:pt x="31838" y="32745"/>
                  </a:cubicBezTo>
                  <a:cubicBezTo>
                    <a:pt x="31518" y="32711"/>
                    <a:pt x="31215" y="32695"/>
                    <a:pt x="30931" y="32695"/>
                  </a:cubicBezTo>
                  <a:cubicBezTo>
                    <a:pt x="30114" y="32695"/>
                    <a:pt x="29451" y="32829"/>
                    <a:pt x="28967" y="33071"/>
                  </a:cubicBezTo>
                  <a:cubicBezTo>
                    <a:pt x="27793" y="33658"/>
                    <a:pt x="27075" y="34637"/>
                    <a:pt x="26162" y="36007"/>
                  </a:cubicBezTo>
                  <a:cubicBezTo>
                    <a:pt x="25640" y="36920"/>
                    <a:pt x="24857" y="37899"/>
                    <a:pt x="24009" y="38682"/>
                  </a:cubicBezTo>
                  <a:cubicBezTo>
                    <a:pt x="22900" y="39595"/>
                    <a:pt x="22182" y="40378"/>
                    <a:pt x="22052" y="41226"/>
                  </a:cubicBezTo>
                  <a:cubicBezTo>
                    <a:pt x="21921" y="41617"/>
                    <a:pt x="21921" y="42205"/>
                    <a:pt x="22443" y="42857"/>
                  </a:cubicBezTo>
                  <a:cubicBezTo>
                    <a:pt x="22704" y="43183"/>
                    <a:pt x="22900" y="43314"/>
                    <a:pt x="23161" y="43444"/>
                  </a:cubicBezTo>
                  <a:cubicBezTo>
                    <a:pt x="23296" y="43478"/>
                    <a:pt x="23431" y="43494"/>
                    <a:pt x="23572" y="43494"/>
                  </a:cubicBezTo>
                  <a:cubicBezTo>
                    <a:pt x="23979" y="43494"/>
                    <a:pt x="24441" y="43360"/>
                    <a:pt x="25118" y="43118"/>
                  </a:cubicBezTo>
                  <a:cubicBezTo>
                    <a:pt x="25510" y="42922"/>
                    <a:pt x="26097" y="42792"/>
                    <a:pt x="26684" y="42661"/>
                  </a:cubicBezTo>
                  <a:cubicBezTo>
                    <a:pt x="27467" y="42596"/>
                    <a:pt x="28054" y="42335"/>
                    <a:pt x="28641" y="42009"/>
                  </a:cubicBezTo>
                  <a:cubicBezTo>
                    <a:pt x="29685" y="41356"/>
                    <a:pt x="30403" y="40313"/>
                    <a:pt x="31316" y="39008"/>
                  </a:cubicBezTo>
                  <a:cubicBezTo>
                    <a:pt x="32360" y="37442"/>
                    <a:pt x="33665" y="35615"/>
                    <a:pt x="35948" y="34376"/>
                  </a:cubicBezTo>
                  <a:cubicBezTo>
                    <a:pt x="37448" y="33462"/>
                    <a:pt x="39340" y="32875"/>
                    <a:pt x="41754" y="32745"/>
                  </a:cubicBezTo>
                  <a:cubicBezTo>
                    <a:pt x="41871" y="32739"/>
                    <a:pt x="41986" y="32737"/>
                    <a:pt x="42099" y="32737"/>
                  </a:cubicBezTo>
                  <a:cubicBezTo>
                    <a:pt x="43311" y="32737"/>
                    <a:pt x="44306" y="33050"/>
                    <a:pt x="45082" y="33528"/>
                  </a:cubicBezTo>
                  <a:cubicBezTo>
                    <a:pt x="47039" y="34832"/>
                    <a:pt x="47952" y="37377"/>
                    <a:pt x="48539" y="39595"/>
                  </a:cubicBezTo>
                  <a:cubicBezTo>
                    <a:pt x="48539" y="39725"/>
                    <a:pt x="48604" y="39856"/>
                    <a:pt x="48604" y="39921"/>
                  </a:cubicBezTo>
                  <a:cubicBezTo>
                    <a:pt x="48670" y="40117"/>
                    <a:pt x="48670" y="40247"/>
                    <a:pt x="48670" y="40313"/>
                  </a:cubicBezTo>
                  <a:cubicBezTo>
                    <a:pt x="48800" y="40247"/>
                    <a:pt x="48865" y="40182"/>
                    <a:pt x="48996" y="40117"/>
                  </a:cubicBezTo>
                  <a:cubicBezTo>
                    <a:pt x="49779" y="39464"/>
                    <a:pt x="50170" y="38943"/>
                    <a:pt x="50301" y="38551"/>
                  </a:cubicBezTo>
                  <a:cubicBezTo>
                    <a:pt x="50431" y="38290"/>
                    <a:pt x="50496" y="38029"/>
                    <a:pt x="50431" y="37899"/>
                  </a:cubicBezTo>
                  <a:cubicBezTo>
                    <a:pt x="50301" y="37312"/>
                    <a:pt x="49909" y="36855"/>
                    <a:pt x="49257" y="36203"/>
                  </a:cubicBezTo>
                  <a:cubicBezTo>
                    <a:pt x="48604" y="35550"/>
                    <a:pt x="47691" y="34572"/>
                    <a:pt x="47887" y="33267"/>
                  </a:cubicBezTo>
                  <a:cubicBezTo>
                    <a:pt x="47887" y="33006"/>
                    <a:pt x="47887" y="32745"/>
                    <a:pt x="47691" y="32353"/>
                  </a:cubicBezTo>
                  <a:cubicBezTo>
                    <a:pt x="47626" y="32158"/>
                    <a:pt x="47626" y="32027"/>
                    <a:pt x="47561" y="31831"/>
                  </a:cubicBezTo>
                  <a:cubicBezTo>
                    <a:pt x="47495" y="31636"/>
                    <a:pt x="47626" y="31375"/>
                    <a:pt x="47822" y="31179"/>
                  </a:cubicBezTo>
                  <a:cubicBezTo>
                    <a:pt x="47952" y="31049"/>
                    <a:pt x="48213" y="30853"/>
                    <a:pt x="48474" y="30853"/>
                  </a:cubicBezTo>
                  <a:cubicBezTo>
                    <a:pt x="48981" y="30807"/>
                    <a:pt x="49358" y="30761"/>
                    <a:pt x="49859" y="30761"/>
                  </a:cubicBezTo>
                  <a:cubicBezTo>
                    <a:pt x="50066" y="30761"/>
                    <a:pt x="50294" y="30768"/>
                    <a:pt x="50562" y="30788"/>
                  </a:cubicBezTo>
                  <a:cubicBezTo>
                    <a:pt x="50792" y="30759"/>
                    <a:pt x="50978" y="30736"/>
                    <a:pt x="51135" y="30736"/>
                  </a:cubicBezTo>
                  <a:cubicBezTo>
                    <a:pt x="51692" y="30736"/>
                    <a:pt x="51894" y="31017"/>
                    <a:pt x="52454" y="32288"/>
                  </a:cubicBezTo>
                  <a:cubicBezTo>
                    <a:pt x="52910" y="33397"/>
                    <a:pt x="53889" y="35615"/>
                    <a:pt x="56368" y="39530"/>
                  </a:cubicBezTo>
                  <a:cubicBezTo>
                    <a:pt x="56498" y="38943"/>
                    <a:pt x="56825" y="38355"/>
                    <a:pt x="57216" y="37899"/>
                  </a:cubicBezTo>
                  <a:cubicBezTo>
                    <a:pt x="57542" y="37507"/>
                    <a:pt x="57803" y="37051"/>
                    <a:pt x="58129" y="36594"/>
                  </a:cubicBezTo>
                  <a:cubicBezTo>
                    <a:pt x="58782" y="35615"/>
                    <a:pt x="59630" y="34311"/>
                    <a:pt x="60804" y="33593"/>
                  </a:cubicBezTo>
                  <a:cubicBezTo>
                    <a:pt x="61457" y="33136"/>
                    <a:pt x="62240" y="32941"/>
                    <a:pt x="63022" y="32941"/>
                  </a:cubicBezTo>
                  <a:cubicBezTo>
                    <a:pt x="63218" y="32913"/>
                    <a:pt x="63404" y="32900"/>
                    <a:pt x="63582" y="32900"/>
                  </a:cubicBezTo>
                  <a:cubicBezTo>
                    <a:pt x="64237" y="32900"/>
                    <a:pt x="64779" y="33075"/>
                    <a:pt x="65241" y="33332"/>
                  </a:cubicBezTo>
                  <a:cubicBezTo>
                    <a:pt x="65632" y="33658"/>
                    <a:pt x="65958" y="33984"/>
                    <a:pt x="66154" y="34441"/>
                  </a:cubicBezTo>
                  <a:cubicBezTo>
                    <a:pt x="66154" y="34311"/>
                    <a:pt x="66219" y="34245"/>
                    <a:pt x="66284" y="34050"/>
                  </a:cubicBezTo>
                  <a:cubicBezTo>
                    <a:pt x="67850" y="31766"/>
                    <a:pt x="68633" y="30657"/>
                    <a:pt x="70264" y="28374"/>
                  </a:cubicBezTo>
                  <a:cubicBezTo>
                    <a:pt x="70460" y="28178"/>
                    <a:pt x="70590" y="28048"/>
                    <a:pt x="70851" y="27917"/>
                  </a:cubicBezTo>
                  <a:cubicBezTo>
                    <a:pt x="70921" y="27900"/>
                    <a:pt x="70982" y="27891"/>
                    <a:pt x="71037" y="27891"/>
                  </a:cubicBezTo>
                  <a:cubicBezTo>
                    <a:pt x="71187" y="27891"/>
                    <a:pt x="71295" y="27952"/>
                    <a:pt x="71438" y="28048"/>
                  </a:cubicBezTo>
                  <a:lnTo>
                    <a:pt x="72091" y="28048"/>
                  </a:lnTo>
                  <a:cubicBezTo>
                    <a:pt x="72254" y="28048"/>
                    <a:pt x="72515" y="28015"/>
                    <a:pt x="72800" y="28015"/>
                  </a:cubicBezTo>
                  <a:cubicBezTo>
                    <a:pt x="73086" y="28015"/>
                    <a:pt x="73395" y="28048"/>
                    <a:pt x="73656" y="28178"/>
                  </a:cubicBezTo>
                  <a:cubicBezTo>
                    <a:pt x="73852" y="28243"/>
                    <a:pt x="74048" y="28504"/>
                    <a:pt x="74113" y="28765"/>
                  </a:cubicBezTo>
                  <a:cubicBezTo>
                    <a:pt x="74309" y="29026"/>
                    <a:pt x="74309" y="29352"/>
                    <a:pt x="74309" y="29744"/>
                  </a:cubicBezTo>
                  <a:cubicBezTo>
                    <a:pt x="74700" y="29874"/>
                    <a:pt x="75287" y="30135"/>
                    <a:pt x="75809" y="30135"/>
                  </a:cubicBezTo>
                  <a:cubicBezTo>
                    <a:pt x="76005" y="30135"/>
                    <a:pt x="76136" y="30135"/>
                    <a:pt x="76136" y="30070"/>
                  </a:cubicBezTo>
                  <a:cubicBezTo>
                    <a:pt x="76266" y="30070"/>
                    <a:pt x="76266" y="30005"/>
                    <a:pt x="76331" y="30005"/>
                  </a:cubicBezTo>
                  <a:cubicBezTo>
                    <a:pt x="76396" y="30005"/>
                    <a:pt x="76396" y="29874"/>
                    <a:pt x="76462" y="29809"/>
                  </a:cubicBezTo>
                  <a:cubicBezTo>
                    <a:pt x="76592" y="29679"/>
                    <a:pt x="76657" y="29483"/>
                    <a:pt x="76723" y="29157"/>
                  </a:cubicBezTo>
                  <a:cubicBezTo>
                    <a:pt x="76788" y="28569"/>
                    <a:pt x="77049" y="28048"/>
                    <a:pt x="77440" y="27591"/>
                  </a:cubicBezTo>
                  <a:cubicBezTo>
                    <a:pt x="78223" y="26808"/>
                    <a:pt x="79332" y="26417"/>
                    <a:pt x="80180" y="26156"/>
                  </a:cubicBezTo>
                  <a:cubicBezTo>
                    <a:pt x="80963" y="25895"/>
                    <a:pt x="81681" y="25634"/>
                    <a:pt x="82268" y="25177"/>
                  </a:cubicBezTo>
                  <a:cubicBezTo>
                    <a:pt x="82431" y="25047"/>
                    <a:pt x="82594" y="24981"/>
                    <a:pt x="82749" y="24981"/>
                  </a:cubicBezTo>
                  <a:cubicBezTo>
                    <a:pt x="82904" y="24981"/>
                    <a:pt x="83051" y="25047"/>
                    <a:pt x="83181" y="25177"/>
                  </a:cubicBezTo>
                  <a:cubicBezTo>
                    <a:pt x="83442" y="25307"/>
                    <a:pt x="83508" y="25764"/>
                    <a:pt x="83312" y="25960"/>
                  </a:cubicBezTo>
                  <a:cubicBezTo>
                    <a:pt x="82986" y="26547"/>
                    <a:pt x="82594" y="27134"/>
                    <a:pt x="82268" y="27591"/>
                  </a:cubicBezTo>
                  <a:cubicBezTo>
                    <a:pt x="81550" y="28700"/>
                    <a:pt x="81224" y="29222"/>
                    <a:pt x="81224" y="29548"/>
                  </a:cubicBezTo>
                  <a:cubicBezTo>
                    <a:pt x="81224" y="29679"/>
                    <a:pt x="81224" y="29744"/>
                    <a:pt x="81289" y="29809"/>
                  </a:cubicBezTo>
                  <a:cubicBezTo>
                    <a:pt x="81550" y="30005"/>
                    <a:pt x="82007" y="30200"/>
                    <a:pt x="83312" y="30396"/>
                  </a:cubicBezTo>
                  <a:cubicBezTo>
                    <a:pt x="83769" y="30461"/>
                    <a:pt x="84160" y="30527"/>
                    <a:pt x="84486" y="30788"/>
                  </a:cubicBezTo>
                  <a:cubicBezTo>
                    <a:pt x="84943" y="31114"/>
                    <a:pt x="85400" y="31505"/>
                    <a:pt x="85595" y="32027"/>
                  </a:cubicBezTo>
                  <a:cubicBezTo>
                    <a:pt x="85921" y="32484"/>
                    <a:pt x="86117" y="33136"/>
                    <a:pt x="86052" y="33723"/>
                  </a:cubicBezTo>
                  <a:cubicBezTo>
                    <a:pt x="86052" y="34245"/>
                    <a:pt x="85856" y="34702"/>
                    <a:pt x="85595" y="35224"/>
                  </a:cubicBezTo>
                  <a:cubicBezTo>
                    <a:pt x="85204" y="35942"/>
                    <a:pt x="84747" y="36529"/>
                    <a:pt x="83964" y="36855"/>
                  </a:cubicBezTo>
                  <a:cubicBezTo>
                    <a:pt x="83486" y="37094"/>
                    <a:pt x="82957" y="37188"/>
                    <a:pt x="82399" y="37188"/>
                  </a:cubicBezTo>
                  <a:cubicBezTo>
                    <a:pt x="81282" y="37188"/>
                    <a:pt x="80050" y="36811"/>
                    <a:pt x="78876" y="36463"/>
                  </a:cubicBezTo>
                  <a:cubicBezTo>
                    <a:pt x="77205" y="36078"/>
                    <a:pt x="75336" y="35608"/>
                    <a:pt x="73290" y="35608"/>
                  </a:cubicBezTo>
                  <a:cubicBezTo>
                    <a:pt x="72220" y="35608"/>
                    <a:pt x="71102" y="35736"/>
                    <a:pt x="69938" y="36072"/>
                  </a:cubicBezTo>
                  <a:cubicBezTo>
                    <a:pt x="69742" y="36137"/>
                    <a:pt x="69481" y="36137"/>
                    <a:pt x="69220" y="36137"/>
                  </a:cubicBezTo>
                  <a:cubicBezTo>
                    <a:pt x="68568" y="36072"/>
                    <a:pt x="67850" y="35746"/>
                    <a:pt x="67459" y="35485"/>
                  </a:cubicBezTo>
                  <a:cubicBezTo>
                    <a:pt x="67132" y="35354"/>
                    <a:pt x="66872" y="35159"/>
                    <a:pt x="66545" y="35093"/>
                  </a:cubicBezTo>
                  <a:cubicBezTo>
                    <a:pt x="66480" y="35093"/>
                    <a:pt x="66350" y="35028"/>
                    <a:pt x="66284" y="34963"/>
                  </a:cubicBezTo>
                  <a:lnTo>
                    <a:pt x="66284" y="34963"/>
                  </a:lnTo>
                  <a:cubicBezTo>
                    <a:pt x="66545" y="35942"/>
                    <a:pt x="66284" y="36985"/>
                    <a:pt x="66219" y="37703"/>
                  </a:cubicBezTo>
                  <a:cubicBezTo>
                    <a:pt x="66219" y="37768"/>
                    <a:pt x="66219" y="37964"/>
                    <a:pt x="66154" y="38029"/>
                  </a:cubicBezTo>
                  <a:cubicBezTo>
                    <a:pt x="65958" y="39008"/>
                    <a:pt x="66154" y="39725"/>
                    <a:pt x="66284" y="40313"/>
                  </a:cubicBezTo>
                  <a:cubicBezTo>
                    <a:pt x="66676" y="41552"/>
                    <a:pt x="67785" y="42270"/>
                    <a:pt x="68894" y="43248"/>
                  </a:cubicBezTo>
                  <a:cubicBezTo>
                    <a:pt x="69285" y="43575"/>
                    <a:pt x="69807" y="44031"/>
                    <a:pt x="70264" y="44292"/>
                  </a:cubicBezTo>
                  <a:cubicBezTo>
                    <a:pt x="70394" y="44423"/>
                    <a:pt x="70460" y="44423"/>
                    <a:pt x="70525" y="44423"/>
                  </a:cubicBezTo>
                  <a:cubicBezTo>
                    <a:pt x="70851" y="44423"/>
                    <a:pt x="71243" y="44162"/>
                    <a:pt x="71895" y="43770"/>
                  </a:cubicBezTo>
                  <a:cubicBezTo>
                    <a:pt x="72221" y="43575"/>
                    <a:pt x="72808" y="43183"/>
                    <a:pt x="73330" y="43118"/>
                  </a:cubicBezTo>
                  <a:cubicBezTo>
                    <a:pt x="73461" y="43118"/>
                    <a:pt x="73656" y="43118"/>
                    <a:pt x="73852" y="43183"/>
                  </a:cubicBezTo>
                  <a:cubicBezTo>
                    <a:pt x="74048" y="43248"/>
                    <a:pt x="74113" y="43444"/>
                    <a:pt x="74178" y="43575"/>
                  </a:cubicBezTo>
                  <a:cubicBezTo>
                    <a:pt x="74309" y="43836"/>
                    <a:pt x="74309" y="44162"/>
                    <a:pt x="74309" y="44488"/>
                  </a:cubicBezTo>
                  <a:cubicBezTo>
                    <a:pt x="73983" y="47098"/>
                    <a:pt x="71243" y="49968"/>
                    <a:pt x="69416" y="51925"/>
                  </a:cubicBezTo>
                  <a:cubicBezTo>
                    <a:pt x="68894" y="52447"/>
                    <a:pt x="68242" y="52773"/>
                    <a:pt x="67654" y="52969"/>
                  </a:cubicBezTo>
                  <a:cubicBezTo>
                    <a:pt x="67279" y="53076"/>
                    <a:pt x="66889" y="53120"/>
                    <a:pt x="66500" y="53120"/>
                  </a:cubicBezTo>
                  <a:cubicBezTo>
                    <a:pt x="65470" y="53120"/>
                    <a:pt x="64450" y="52814"/>
                    <a:pt x="63740" y="52578"/>
                  </a:cubicBezTo>
                  <a:cubicBezTo>
                    <a:pt x="63022" y="52317"/>
                    <a:pt x="62631" y="52251"/>
                    <a:pt x="62370" y="52251"/>
                  </a:cubicBezTo>
                  <a:cubicBezTo>
                    <a:pt x="60935" y="53295"/>
                    <a:pt x="59434" y="53752"/>
                    <a:pt x="58129" y="53752"/>
                  </a:cubicBezTo>
                  <a:cubicBezTo>
                    <a:pt x="56172" y="53752"/>
                    <a:pt x="54541" y="52969"/>
                    <a:pt x="53497" y="51925"/>
                  </a:cubicBezTo>
                  <a:cubicBezTo>
                    <a:pt x="52845" y="51273"/>
                    <a:pt x="52193" y="51012"/>
                    <a:pt x="51801" y="50947"/>
                  </a:cubicBezTo>
                  <a:cubicBezTo>
                    <a:pt x="51475" y="50947"/>
                    <a:pt x="51149" y="50947"/>
                    <a:pt x="50823" y="51077"/>
                  </a:cubicBezTo>
                  <a:cubicBezTo>
                    <a:pt x="50040" y="51403"/>
                    <a:pt x="49518" y="52251"/>
                    <a:pt x="49061" y="52969"/>
                  </a:cubicBezTo>
                  <a:cubicBezTo>
                    <a:pt x="48670" y="53882"/>
                    <a:pt x="48213" y="54535"/>
                    <a:pt x="47626" y="54926"/>
                  </a:cubicBezTo>
                  <a:cubicBezTo>
                    <a:pt x="47300" y="55187"/>
                    <a:pt x="46973" y="55318"/>
                    <a:pt x="46582" y="55383"/>
                  </a:cubicBezTo>
                  <a:cubicBezTo>
                    <a:pt x="46370" y="55444"/>
                    <a:pt x="46161" y="55469"/>
                    <a:pt x="45960" y="55469"/>
                  </a:cubicBezTo>
                  <a:cubicBezTo>
                    <a:pt x="45296" y="55469"/>
                    <a:pt x="44714" y="55192"/>
                    <a:pt x="44364" y="54992"/>
                  </a:cubicBezTo>
                  <a:cubicBezTo>
                    <a:pt x="43972" y="54861"/>
                    <a:pt x="43646" y="54665"/>
                    <a:pt x="43320" y="54665"/>
                  </a:cubicBezTo>
                  <a:cubicBezTo>
                    <a:pt x="43124" y="54665"/>
                    <a:pt x="42863" y="54535"/>
                    <a:pt x="42798" y="54339"/>
                  </a:cubicBezTo>
                  <a:cubicBezTo>
                    <a:pt x="42733" y="54209"/>
                    <a:pt x="42733" y="53948"/>
                    <a:pt x="42798" y="53752"/>
                  </a:cubicBezTo>
                  <a:cubicBezTo>
                    <a:pt x="42994" y="53426"/>
                    <a:pt x="42994" y="53230"/>
                    <a:pt x="42863" y="53034"/>
                  </a:cubicBezTo>
                  <a:cubicBezTo>
                    <a:pt x="42668" y="52447"/>
                    <a:pt x="41754" y="52121"/>
                    <a:pt x="40449" y="51664"/>
                  </a:cubicBezTo>
                  <a:cubicBezTo>
                    <a:pt x="39275" y="51273"/>
                    <a:pt x="37644" y="50751"/>
                    <a:pt x="37188" y="49642"/>
                  </a:cubicBezTo>
                  <a:cubicBezTo>
                    <a:pt x="36992" y="49185"/>
                    <a:pt x="36992" y="48729"/>
                    <a:pt x="37188" y="48141"/>
                  </a:cubicBezTo>
                  <a:cubicBezTo>
                    <a:pt x="37448" y="47358"/>
                    <a:pt x="38166" y="46380"/>
                    <a:pt x="39275" y="45206"/>
                  </a:cubicBezTo>
                  <a:lnTo>
                    <a:pt x="39275" y="45206"/>
                  </a:lnTo>
                  <a:cubicBezTo>
                    <a:pt x="37514" y="45467"/>
                    <a:pt x="35557" y="45467"/>
                    <a:pt x="33730" y="45532"/>
                  </a:cubicBezTo>
                  <a:cubicBezTo>
                    <a:pt x="29359" y="45728"/>
                    <a:pt x="25183" y="45923"/>
                    <a:pt x="21595" y="48011"/>
                  </a:cubicBezTo>
                  <a:cubicBezTo>
                    <a:pt x="19964" y="48859"/>
                    <a:pt x="18529" y="50164"/>
                    <a:pt x="17094" y="51991"/>
                  </a:cubicBezTo>
                  <a:cubicBezTo>
                    <a:pt x="15006" y="54861"/>
                    <a:pt x="12788" y="57210"/>
                    <a:pt x="10765" y="59428"/>
                  </a:cubicBezTo>
                  <a:cubicBezTo>
                    <a:pt x="10244" y="59950"/>
                    <a:pt x="9787" y="60472"/>
                    <a:pt x="9265" y="60928"/>
                  </a:cubicBezTo>
                  <a:cubicBezTo>
                    <a:pt x="6199" y="64451"/>
                    <a:pt x="3393" y="67909"/>
                    <a:pt x="1762" y="72802"/>
                  </a:cubicBezTo>
                  <a:cubicBezTo>
                    <a:pt x="1371" y="74107"/>
                    <a:pt x="980" y="75477"/>
                    <a:pt x="719" y="76912"/>
                  </a:cubicBezTo>
                  <a:lnTo>
                    <a:pt x="719" y="77043"/>
                  </a:lnTo>
                  <a:cubicBezTo>
                    <a:pt x="1" y="81479"/>
                    <a:pt x="1" y="87220"/>
                    <a:pt x="1371" y="94657"/>
                  </a:cubicBezTo>
                  <a:cubicBezTo>
                    <a:pt x="1632" y="96027"/>
                    <a:pt x="2219" y="97267"/>
                    <a:pt x="3067" y="98311"/>
                  </a:cubicBezTo>
                  <a:cubicBezTo>
                    <a:pt x="4046" y="99550"/>
                    <a:pt x="5285" y="100398"/>
                    <a:pt x="6655" y="100986"/>
                  </a:cubicBezTo>
                  <a:cubicBezTo>
                    <a:pt x="7768" y="101469"/>
                    <a:pt x="8953" y="101738"/>
                    <a:pt x="10129" y="101738"/>
                  </a:cubicBezTo>
                  <a:cubicBezTo>
                    <a:pt x="10539" y="101738"/>
                    <a:pt x="10948" y="101705"/>
                    <a:pt x="11353" y="101638"/>
                  </a:cubicBezTo>
                  <a:cubicBezTo>
                    <a:pt x="12527" y="101507"/>
                    <a:pt x="13767" y="100986"/>
                    <a:pt x="14941" y="100203"/>
                  </a:cubicBezTo>
                  <a:cubicBezTo>
                    <a:pt x="16459" y="99049"/>
                    <a:pt x="17807" y="98630"/>
                    <a:pt x="18986" y="98630"/>
                  </a:cubicBezTo>
                  <a:cubicBezTo>
                    <a:pt x="19074" y="98630"/>
                    <a:pt x="19161" y="98632"/>
                    <a:pt x="19247" y="98637"/>
                  </a:cubicBezTo>
                  <a:cubicBezTo>
                    <a:pt x="21204" y="98767"/>
                    <a:pt x="22248" y="100398"/>
                    <a:pt x="23226" y="101638"/>
                  </a:cubicBezTo>
                  <a:cubicBezTo>
                    <a:pt x="24074" y="102812"/>
                    <a:pt x="24792" y="103660"/>
                    <a:pt x="25705" y="103987"/>
                  </a:cubicBezTo>
                  <a:cubicBezTo>
                    <a:pt x="25954" y="104111"/>
                    <a:pt x="26175" y="104156"/>
                    <a:pt x="26421" y="104156"/>
                  </a:cubicBezTo>
                  <a:cubicBezTo>
                    <a:pt x="26563" y="104156"/>
                    <a:pt x="26713" y="104141"/>
                    <a:pt x="26880" y="104117"/>
                  </a:cubicBezTo>
                  <a:cubicBezTo>
                    <a:pt x="27141" y="104117"/>
                    <a:pt x="27336" y="104117"/>
                    <a:pt x="27467" y="104248"/>
                  </a:cubicBezTo>
                  <a:cubicBezTo>
                    <a:pt x="27663" y="104443"/>
                    <a:pt x="27728" y="104574"/>
                    <a:pt x="27728" y="104835"/>
                  </a:cubicBezTo>
                  <a:cubicBezTo>
                    <a:pt x="27336" y="110380"/>
                    <a:pt x="29359" y="115012"/>
                    <a:pt x="31577" y="119840"/>
                  </a:cubicBezTo>
                  <a:cubicBezTo>
                    <a:pt x="33860" y="124798"/>
                    <a:pt x="36209" y="130017"/>
                    <a:pt x="36013" y="136411"/>
                  </a:cubicBezTo>
                  <a:cubicBezTo>
                    <a:pt x="35948" y="140390"/>
                    <a:pt x="39275" y="144239"/>
                    <a:pt x="42863" y="148284"/>
                  </a:cubicBezTo>
                  <a:cubicBezTo>
                    <a:pt x="44494" y="150111"/>
                    <a:pt x="46125" y="151938"/>
                    <a:pt x="47430" y="153830"/>
                  </a:cubicBezTo>
                  <a:cubicBezTo>
                    <a:pt x="49844" y="157157"/>
                    <a:pt x="51997" y="160223"/>
                    <a:pt x="55128" y="161006"/>
                  </a:cubicBezTo>
                  <a:cubicBezTo>
                    <a:pt x="55676" y="161132"/>
                    <a:pt x="56258" y="161204"/>
                    <a:pt x="56880" y="161204"/>
                  </a:cubicBezTo>
                  <a:cubicBezTo>
                    <a:pt x="58185" y="161204"/>
                    <a:pt x="59669" y="160888"/>
                    <a:pt x="61391" y="160093"/>
                  </a:cubicBezTo>
                  <a:cubicBezTo>
                    <a:pt x="61783" y="159962"/>
                    <a:pt x="62109" y="159767"/>
                    <a:pt x="62435" y="159701"/>
                  </a:cubicBezTo>
                  <a:cubicBezTo>
                    <a:pt x="63610" y="159701"/>
                    <a:pt x="64523" y="159375"/>
                    <a:pt x="65175" y="158592"/>
                  </a:cubicBezTo>
                  <a:cubicBezTo>
                    <a:pt x="65306" y="158397"/>
                    <a:pt x="65501" y="158201"/>
                    <a:pt x="65632" y="157940"/>
                  </a:cubicBezTo>
                  <a:cubicBezTo>
                    <a:pt x="68307" y="154743"/>
                    <a:pt x="70786" y="151807"/>
                    <a:pt x="70786" y="148611"/>
                  </a:cubicBezTo>
                  <a:cubicBezTo>
                    <a:pt x="70786" y="146914"/>
                    <a:pt x="70068" y="144957"/>
                    <a:pt x="67981" y="142739"/>
                  </a:cubicBezTo>
                  <a:lnTo>
                    <a:pt x="67785" y="142282"/>
                  </a:lnTo>
                  <a:cubicBezTo>
                    <a:pt x="67785" y="142021"/>
                    <a:pt x="67785" y="141891"/>
                    <a:pt x="67850" y="141695"/>
                  </a:cubicBezTo>
                  <a:cubicBezTo>
                    <a:pt x="67981" y="141369"/>
                    <a:pt x="68242" y="141238"/>
                    <a:pt x="68503" y="140978"/>
                  </a:cubicBezTo>
                  <a:cubicBezTo>
                    <a:pt x="68959" y="140586"/>
                    <a:pt x="69612" y="140129"/>
                    <a:pt x="70394" y="139738"/>
                  </a:cubicBezTo>
                  <a:cubicBezTo>
                    <a:pt x="72417" y="138498"/>
                    <a:pt x="75092" y="136998"/>
                    <a:pt x="76592" y="134714"/>
                  </a:cubicBezTo>
                  <a:cubicBezTo>
                    <a:pt x="77245" y="133736"/>
                    <a:pt x="77636" y="132496"/>
                    <a:pt x="77636" y="131192"/>
                  </a:cubicBezTo>
                  <a:cubicBezTo>
                    <a:pt x="77636" y="129561"/>
                    <a:pt x="76984" y="127603"/>
                    <a:pt x="75418" y="125320"/>
                  </a:cubicBezTo>
                  <a:cubicBezTo>
                    <a:pt x="74896" y="124472"/>
                    <a:pt x="74766" y="123363"/>
                    <a:pt x="74700" y="122449"/>
                  </a:cubicBezTo>
                  <a:cubicBezTo>
                    <a:pt x="74635" y="121667"/>
                    <a:pt x="74570" y="121014"/>
                    <a:pt x="74374" y="120688"/>
                  </a:cubicBezTo>
                  <a:cubicBezTo>
                    <a:pt x="74309" y="120557"/>
                    <a:pt x="74244" y="120492"/>
                    <a:pt x="74244" y="120427"/>
                  </a:cubicBezTo>
                  <a:cubicBezTo>
                    <a:pt x="73135" y="119579"/>
                    <a:pt x="72417" y="118796"/>
                    <a:pt x="72286" y="118078"/>
                  </a:cubicBezTo>
                  <a:cubicBezTo>
                    <a:pt x="72091" y="117556"/>
                    <a:pt x="72156" y="117100"/>
                    <a:pt x="72352" y="116643"/>
                  </a:cubicBezTo>
                  <a:cubicBezTo>
                    <a:pt x="72743" y="115599"/>
                    <a:pt x="73917" y="114816"/>
                    <a:pt x="74700" y="114229"/>
                  </a:cubicBezTo>
                  <a:cubicBezTo>
                    <a:pt x="75287" y="113838"/>
                    <a:pt x="75679" y="113577"/>
                    <a:pt x="75940" y="113251"/>
                  </a:cubicBezTo>
                  <a:cubicBezTo>
                    <a:pt x="78093" y="110576"/>
                    <a:pt x="80246" y="108162"/>
                    <a:pt x="81942" y="106205"/>
                  </a:cubicBezTo>
                  <a:cubicBezTo>
                    <a:pt x="93489" y="93157"/>
                    <a:pt x="93489" y="93418"/>
                    <a:pt x="95642" y="87481"/>
                  </a:cubicBezTo>
                  <a:cubicBezTo>
                    <a:pt x="95903" y="86829"/>
                    <a:pt x="96164" y="86111"/>
                    <a:pt x="96490" y="85263"/>
                  </a:cubicBezTo>
                  <a:lnTo>
                    <a:pt x="96490" y="85263"/>
                  </a:lnTo>
                  <a:cubicBezTo>
                    <a:pt x="89966" y="87611"/>
                    <a:pt x="88270" y="88460"/>
                    <a:pt x="87422" y="88851"/>
                  </a:cubicBezTo>
                  <a:cubicBezTo>
                    <a:pt x="86835" y="89112"/>
                    <a:pt x="86639" y="89242"/>
                    <a:pt x="85726" y="89503"/>
                  </a:cubicBezTo>
                  <a:cubicBezTo>
                    <a:pt x="85470" y="89580"/>
                    <a:pt x="85184" y="89607"/>
                    <a:pt x="84891" y="89607"/>
                  </a:cubicBezTo>
                  <a:cubicBezTo>
                    <a:pt x="84438" y="89607"/>
                    <a:pt x="83969" y="89543"/>
                    <a:pt x="83573" y="89503"/>
                  </a:cubicBezTo>
                  <a:cubicBezTo>
                    <a:pt x="83181" y="89438"/>
                    <a:pt x="82725" y="89373"/>
                    <a:pt x="82464" y="89177"/>
                  </a:cubicBezTo>
                  <a:cubicBezTo>
                    <a:pt x="82399" y="89177"/>
                    <a:pt x="82268" y="89112"/>
                    <a:pt x="82203" y="89047"/>
                  </a:cubicBezTo>
                  <a:cubicBezTo>
                    <a:pt x="82203" y="88916"/>
                    <a:pt x="82072" y="88851"/>
                    <a:pt x="82072" y="88786"/>
                  </a:cubicBezTo>
                  <a:cubicBezTo>
                    <a:pt x="82072" y="88720"/>
                    <a:pt x="81942" y="88590"/>
                    <a:pt x="81942" y="88525"/>
                  </a:cubicBezTo>
                  <a:cubicBezTo>
                    <a:pt x="82072" y="87611"/>
                    <a:pt x="81877" y="86894"/>
                    <a:pt x="81550" y="86437"/>
                  </a:cubicBezTo>
                  <a:cubicBezTo>
                    <a:pt x="80898" y="85263"/>
                    <a:pt x="79658" y="84610"/>
                    <a:pt x="78158" y="83828"/>
                  </a:cubicBezTo>
                  <a:cubicBezTo>
                    <a:pt x="76527" y="82979"/>
                    <a:pt x="74635" y="82001"/>
                    <a:pt x="73461" y="80109"/>
                  </a:cubicBezTo>
                  <a:cubicBezTo>
                    <a:pt x="72808" y="79065"/>
                    <a:pt x="72482" y="77760"/>
                    <a:pt x="72613" y="76064"/>
                  </a:cubicBezTo>
                  <a:cubicBezTo>
                    <a:pt x="72678" y="73715"/>
                    <a:pt x="71308" y="71236"/>
                    <a:pt x="69677" y="68366"/>
                  </a:cubicBezTo>
                  <a:cubicBezTo>
                    <a:pt x="67850" y="65299"/>
                    <a:pt x="65828" y="61776"/>
                    <a:pt x="65893" y="57732"/>
                  </a:cubicBezTo>
                  <a:cubicBezTo>
                    <a:pt x="65893" y="57471"/>
                    <a:pt x="66089" y="57210"/>
                    <a:pt x="66219" y="57079"/>
                  </a:cubicBezTo>
                  <a:cubicBezTo>
                    <a:pt x="66415" y="56932"/>
                    <a:pt x="66611" y="56859"/>
                    <a:pt x="66779" y="56859"/>
                  </a:cubicBezTo>
                  <a:cubicBezTo>
                    <a:pt x="66835" y="56859"/>
                    <a:pt x="66888" y="56867"/>
                    <a:pt x="66937" y="56883"/>
                  </a:cubicBezTo>
                  <a:cubicBezTo>
                    <a:pt x="67393" y="56949"/>
                    <a:pt x="67720" y="57144"/>
                    <a:pt x="68111" y="57210"/>
                  </a:cubicBezTo>
                  <a:cubicBezTo>
                    <a:pt x="69090" y="57471"/>
                    <a:pt x="70134" y="57732"/>
                    <a:pt x="70982" y="58514"/>
                  </a:cubicBezTo>
                  <a:cubicBezTo>
                    <a:pt x="71373" y="59036"/>
                    <a:pt x="71699" y="59558"/>
                    <a:pt x="71830" y="60406"/>
                  </a:cubicBezTo>
                  <a:cubicBezTo>
                    <a:pt x="72743" y="64973"/>
                    <a:pt x="75222" y="68627"/>
                    <a:pt x="77832" y="72476"/>
                  </a:cubicBezTo>
                  <a:cubicBezTo>
                    <a:pt x="80180" y="75868"/>
                    <a:pt x="82594" y="79456"/>
                    <a:pt x="83834" y="83697"/>
                  </a:cubicBezTo>
                  <a:cubicBezTo>
                    <a:pt x="83834" y="83828"/>
                    <a:pt x="83899" y="83958"/>
                    <a:pt x="84095" y="84154"/>
                  </a:cubicBezTo>
                  <a:cubicBezTo>
                    <a:pt x="84356" y="84349"/>
                    <a:pt x="84682" y="84610"/>
                    <a:pt x="85073" y="84676"/>
                  </a:cubicBezTo>
                  <a:cubicBezTo>
                    <a:pt x="85322" y="84800"/>
                    <a:pt x="85570" y="84845"/>
                    <a:pt x="85801" y="84845"/>
                  </a:cubicBezTo>
                  <a:cubicBezTo>
                    <a:pt x="85935" y="84845"/>
                    <a:pt x="86063" y="84830"/>
                    <a:pt x="86182" y="84806"/>
                  </a:cubicBezTo>
                  <a:cubicBezTo>
                    <a:pt x="86443" y="84676"/>
                    <a:pt x="86704" y="84610"/>
                    <a:pt x="86835" y="84480"/>
                  </a:cubicBezTo>
                  <a:cubicBezTo>
                    <a:pt x="88792" y="82979"/>
                    <a:pt x="91010" y="82066"/>
                    <a:pt x="93163" y="81283"/>
                  </a:cubicBezTo>
                  <a:cubicBezTo>
                    <a:pt x="95838" y="80239"/>
                    <a:pt x="98447" y="79261"/>
                    <a:pt x="100535" y="77108"/>
                  </a:cubicBezTo>
                  <a:cubicBezTo>
                    <a:pt x="101122" y="76521"/>
                    <a:pt x="101709" y="76064"/>
                    <a:pt x="102166" y="75542"/>
                  </a:cubicBezTo>
                  <a:cubicBezTo>
                    <a:pt x="104450" y="73454"/>
                    <a:pt x="106602" y="71432"/>
                    <a:pt x="108233" y="68888"/>
                  </a:cubicBezTo>
                  <a:cubicBezTo>
                    <a:pt x="107385" y="68300"/>
                    <a:pt x="106733" y="67387"/>
                    <a:pt x="106211" y="66669"/>
                  </a:cubicBezTo>
                  <a:cubicBezTo>
                    <a:pt x="105428" y="65626"/>
                    <a:pt x="104776" y="64778"/>
                    <a:pt x="104058" y="64582"/>
                  </a:cubicBezTo>
                  <a:cubicBezTo>
                    <a:pt x="103928" y="64517"/>
                    <a:pt x="103781" y="64484"/>
                    <a:pt x="103618" y="64484"/>
                  </a:cubicBezTo>
                  <a:cubicBezTo>
                    <a:pt x="103455" y="64484"/>
                    <a:pt x="103275" y="64517"/>
                    <a:pt x="103079" y="64582"/>
                  </a:cubicBezTo>
                  <a:cubicBezTo>
                    <a:pt x="102427" y="64712"/>
                    <a:pt x="101644" y="65104"/>
                    <a:pt x="100470" y="66213"/>
                  </a:cubicBezTo>
                  <a:cubicBezTo>
                    <a:pt x="100144" y="66539"/>
                    <a:pt x="99687" y="66669"/>
                    <a:pt x="99230" y="66735"/>
                  </a:cubicBezTo>
                  <a:cubicBezTo>
                    <a:pt x="99116" y="66773"/>
                    <a:pt x="98984" y="66789"/>
                    <a:pt x="98846" y="66789"/>
                  </a:cubicBezTo>
                  <a:cubicBezTo>
                    <a:pt x="98512" y="66789"/>
                    <a:pt x="98137" y="66696"/>
                    <a:pt x="97860" y="66604"/>
                  </a:cubicBezTo>
                  <a:cubicBezTo>
                    <a:pt x="97599" y="66539"/>
                    <a:pt x="97469" y="66343"/>
                    <a:pt x="97273" y="66082"/>
                  </a:cubicBezTo>
                  <a:cubicBezTo>
                    <a:pt x="97143" y="65887"/>
                    <a:pt x="97143" y="65626"/>
                    <a:pt x="97143" y="65299"/>
                  </a:cubicBezTo>
                  <a:cubicBezTo>
                    <a:pt x="97143" y="64712"/>
                    <a:pt x="97469" y="64060"/>
                    <a:pt x="97926" y="63407"/>
                  </a:cubicBezTo>
                  <a:cubicBezTo>
                    <a:pt x="98056" y="63342"/>
                    <a:pt x="97926" y="63081"/>
                    <a:pt x="97926" y="62494"/>
                  </a:cubicBezTo>
                  <a:cubicBezTo>
                    <a:pt x="96859" y="62951"/>
                    <a:pt x="95990" y="63211"/>
                    <a:pt x="95257" y="63211"/>
                  </a:cubicBezTo>
                  <a:cubicBezTo>
                    <a:pt x="95049" y="63211"/>
                    <a:pt x="94851" y="63190"/>
                    <a:pt x="94664" y="63147"/>
                  </a:cubicBezTo>
                  <a:cubicBezTo>
                    <a:pt x="94207" y="63081"/>
                    <a:pt x="93685" y="62820"/>
                    <a:pt x="93489" y="62625"/>
                  </a:cubicBezTo>
                  <a:cubicBezTo>
                    <a:pt x="92641" y="61842"/>
                    <a:pt x="92576" y="60406"/>
                    <a:pt x="92511" y="59428"/>
                  </a:cubicBezTo>
                  <a:cubicBezTo>
                    <a:pt x="92380" y="58123"/>
                    <a:pt x="92250" y="57275"/>
                    <a:pt x="91858" y="56883"/>
                  </a:cubicBezTo>
                  <a:lnTo>
                    <a:pt x="91728" y="56818"/>
                  </a:lnTo>
                  <a:lnTo>
                    <a:pt x="91663" y="56753"/>
                  </a:lnTo>
                  <a:cubicBezTo>
                    <a:pt x="91532" y="56492"/>
                    <a:pt x="91597" y="56231"/>
                    <a:pt x="91597" y="56231"/>
                  </a:cubicBezTo>
                  <a:cubicBezTo>
                    <a:pt x="91597" y="55905"/>
                    <a:pt x="91924" y="55448"/>
                    <a:pt x="92054" y="55122"/>
                  </a:cubicBezTo>
                  <a:cubicBezTo>
                    <a:pt x="92250" y="54796"/>
                    <a:pt x="92641" y="54209"/>
                    <a:pt x="92967" y="53948"/>
                  </a:cubicBezTo>
                  <a:cubicBezTo>
                    <a:pt x="93033" y="53882"/>
                    <a:pt x="93228" y="53817"/>
                    <a:pt x="93489" y="53817"/>
                  </a:cubicBezTo>
                  <a:cubicBezTo>
                    <a:pt x="94207" y="53817"/>
                    <a:pt x="95251" y="53948"/>
                    <a:pt x="95903" y="54274"/>
                  </a:cubicBezTo>
                  <a:cubicBezTo>
                    <a:pt x="96164" y="54470"/>
                    <a:pt x="96425" y="54600"/>
                    <a:pt x="96490" y="54926"/>
                  </a:cubicBezTo>
                  <a:cubicBezTo>
                    <a:pt x="97534" y="57536"/>
                    <a:pt x="99361" y="59167"/>
                    <a:pt x="101383" y="60211"/>
                  </a:cubicBezTo>
                  <a:cubicBezTo>
                    <a:pt x="103715" y="61377"/>
                    <a:pt x="106418" y="61798"/>
                    <a:pt x="108985" y="61798"/>
                  </a:cubicBezTo>
                  <a:cubicBezTo>
                    <a:pt x="110440" y="61798"/>
                    <a:pt x="111852" y="61663"/>
                    <a:pt x="113126" y="61450"/>
                  </a:cubicBezTo>
                  <a:cubicBezTo>
                    <a:pt x="114441" y="61250"/>
                    <a:pt x="115650" y="61148"/>
                    <a:pt x="116765" y="61148"/>
                  </a:cubicBezTo>
                  <a:cubicBezTo>
                    <a:pt x="118913" y="61148"/>
                    <a:pt x="120714" y="61525"/>
                    <a:pt x="122260" y="62298"/>
                  </a:cubicBezTo>
                  <a:cubicBezTo>
                    <a:pt x="124869" y="63473"/>
                    <a:pt x="126631" y="65691"/>
                    <a:pt x="128197" y="68561"/>
                  </a:cubicBezTo>
                  <a:lnTo>
                    <a:pt x="128197" y="68627"/>
                  </a:lnTo>
                  <a:cubicBezTo>
                    <a:pt x="128392" y="68953"/>
                    <a:pt x="128523" y="69018"/>
                    <a:pt x="128719" y="69149"/>
                  </a:cubicBezTo>
                  <a:cubicBezTo>
                    <a:pt x="128914" y="69214"/>
                    <a:pt x="129175" y="69246"/>
                    <a:pt x="129477" y="69246"/>
                  </a:cubicBezTo>
                  <a:cubicBezTo>
                    <a:pt x="129779" y="69246"/>
                    <a:pt x="130121" y="69214"/>
                    <a:pt x="130480" y="69149"/>
                  </a:cubicBezTo>
                  <a:cubicBezTo>
                    <a:pt x="130767" y="69053"/>
                    <a:pt x="131193" y="68992"/>
                    <a:pt x="131606" y="68992"/>
                  </a:cubicBezTo>
                  <a:cubicBezTo>
                    <a:pt x="131757" y="68992"/>
                    <a:pt x="131906" y="69001"/>
                    <a:pt x="132046" y="69018"/>
                  </a:cubicBezTo>
                  <a:cubicBezTo>
                    <a:pt x="132307" y="69149"/>
                    <a:pt x="132503" y="69279"/>
                    <a:pt x="132698" y="69540"/>
                  </a:cubicBezTo>
                  <a:cubicBezTo>
                    <a:pt x="132959" y="69866"/>
                    <a:pt x="132959" y="70192"/>
                    <a:pt x="132959" y="70584"/>
                  </a:cubicBezTo>
                  <a:cubicBezTo>
                    <a:pt x="132633" y="75020"/>
                    <a:pt x="134590" y="78413"/>
                    <a:pt x="136678" y="82001"/>
                  </a:cubicBezTo>
                  <a:cubicBezTo>
                    <a:pt x="137852" y="83958"/>
                    <a:pt x="139026" y="86111"/>
                    <a:pt x="139875" y="88264"/>
                  </a:cubicBezTo>
                  <a:cubicBezTo>
                    <a:pt x="140005" y="88590"/>
                    <a:pt x="140136" y="88786"/>
                    <a:pt x="140005" y="88786"/>
                  </a:cubicBezTo>
                  <a:cubicBezTo>
                    <a:pt x="140136" y="88786"/>
                    <a:pt x="140266" y="88720"/>
                    <a:pt x="140657" y="88329"/>
                  </a:cubicBezTo>
                  <a:cubicBezTo>
                    <a:pt x="140788" y="88264"/>
                    <a:pt x="140918" y="88199"/>
                    <a:pt x="141114" y="88133"/>
                  </a:cubicBezTo>
                  <a:cubicBezTo>
                    <a:pt x="141767" y="87742"/>
                    <a:pt x="142223" y="87155"/>
                    <a:pt x="142549" y="86633"/>
                  </a:cubicBezTo>
                  <a:cubicBezTo>
                    <a:pt x="143267" y="85524"/>
                    <a:pt x="143528" y="84023"/>
                    <a:pt x="143854" y="82392"/>
                  </a:cubicBezTo>
                  <a:cubicBezTo>
                    <a:pt x="144180" y="80174"/>
                    <a:pt x="144702" y="77695"/>
                    <a:pt x="146986" y="75803"/>
                  </a:cubicBezTo>
                  <a:cubicBezTo>
                    <a:pt x="147442" y="75412"/>
                    <a:pt x="148030" y="75020"/>
                    <a:pt x="148486" y="74563"/>
                  </a:cubicBezTo>
                  <a:cubicBezTo>
                    <a:pt x="151552" y="72280"/>
                    <a:pt x="154553" y="69997"/>
                    <a:pt x="155793" y="66278"/>
                  </a:cubicBezTo>
                  <a:cubicBezTo>
                    <a:pt x="155793" y="66082"/>
                    <a:pt x="155858" y="66017"/>
                    <a:pt x="155924" y="66017"/>
                  </a:cubicBezTo>
                  <a:cubicBezTo>
                    <a:pt x="155989" y="65887"/>
                    <a:pt x="156184" y="65887"/>
                    <a:pt x="156250" y="65756"/>
                  </a:cubicBezTo>
                  <a:cubicBezTo>
                    <a:pt x="156511" y="65691"/>
                    <a:pt x="156772" y="65626"/>
                    <a:pt x="156967" y="65626"/>
                  </a:cubicBezTo>
                  <a:cubicBezTo>
                    <a:pt x="157318" y="65564"/>
                    <a:pt x="157754" y="65521"/>
                    <a:pt x="158242" y="65521"/>
                  </a:cubicBezTo>
                  <a:cubicBezTo>
                    <a:pt x="159295" y="65521"/>
                    <a:pt x="160591" y="65719"/>
                    <a:pt x="161795" y="66343"/>
                  </a:cubicBezTo>
                  <a:cubicBezTo>
                    <a:pt x="162447" y="66669"/>
                    <a:pt x="163100" y="67191"/>
                    <a:pt x="163752" y="67713"/>
                  </a:cubicBezTo>
                  <a:cubicBezTo>
                    <a:pt x="163165" y="64647"/>
                    <a:pt x="162382" y="61646"/>
                    <a:pt x="161469" y="58580"/>
                  </a:cubicBezTo>
                  <a:cubicBezTo>
                    <a:pt x="158272" y="47750"/>
                    <a:pt x="152988" y="37703"/>
                    <a:pt x="145681" y="28700"/>
                  </a:cubicBezTo>
                  <a:cubicBezTo>
                    <a:pt x="138048" y="19240"/>
                    <a:pt x="128914" y="11803"/>
                    <a:pt x="118933" y="6323"/>
                  </a:cubicBezTo>
                  <a:cubicBezTo>
                    <a:pt x="116127" y="4887"/>
                    <a:pt x="113322" y="3452"/>
                    <a:pt x="110452" y="2343"/>
                  </a:cubicBezTo>
                  <a:cubicBezTo>
                    <a:pt x="107516" y="2995"/>
                    <a:pt x="104058" y="3452"/>
                    <a:pt x="101122" y="3583"/>
                  </a:cubicBezTo>
                  <a:cubicBezTo>
                    <a:pt x="100843" y="3589"/>
                    <a:pt x="100564" y="3592"/>
                    <a:pt x="100287" y="3592"/>
                  </a:cubicBezTo>
                  <a:cubicBezTo>
                    <a:pt x="97589" y="3592"/>
                    <a:pt x="95070" y="3284"/>
                    <a:pt x="93946" y="2278"/>
                  </a:cubicBezTo>
                  <a:cubicBezTo>
                    <a:pt x="92576" y="973"/>
                    <a:pt x="90749" y="190"/>
                    <a:pt x="88727" y="60"/>
                  </a:cubicBezTo>
                  <a:cubicBezTo>
                    <a:pt x="88302" y="20"/>
                    <a:pt x="87867" y="1"/>
                    <a:pt x="87422" y="1"/>
                  </a:cubicBezTo>
                  <a:close/>
                </a:path>
              </a:pathLst>
            </a:custGeom>
            <a:gradFill>
              <a:gsLst>
                <a:gs pos="0">
                  <a:srgbClr val="88E113"/>
                </a:gs>
                <a:gs pos="100000">
                  <a:srgbClr val="3F64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1414225" y="1120475"/>
              <a:ext cx="4555225" cy="1509675"/>
            </a:xfrm>
            <a:custGeom>
              <a:avLst/>
              <a:gdLst/>
              <a:ahLst/>
              <a:cxnLst/>
              <a:rect l="l" t="t" r="r" b="b"/>
              <a:pathLst>
                <a:path w="182209" h="60387" extrusionOk="0">
                  <a:moveTo>
                    <a:pt x="162375" y="1"/>
                  </a:moveTo>
                  <a:lnTo>
                    <a:pt x="162375" y="1"/>
                  </a:lnTo>
                  <a:cubicBezTo>
                    <a:pt x="168182" y="2741"/>
                    <a:pt x="171509" y="7047"/>
                    <a:pt x="171509" y="9982"/>
                  </a:cubicBezTo>
                  <a:cubicBezTo>
                    <a:pt x="171509" y="11287"/>
                    <a:pt x="172487" y="11874"/>
                    <a:pt x="172814" y="12527"/>
                  </a:cubicBezTo>
                  <a:cubicBezTo>
                    <a:pt x="173270" y="13310"/>
                    <a:pt x="172814" y="14353"/>
                    <a:pt x="168377" y="17289"/>
                  </a:cubicBezTo>
                  <a:cubicBezTo>
                    <a:pt x="164137" y="20160"/>
                    <a:pt x="160157" y="21399"/>
                    <a:pt x="155656" y="21660"/>
                  </a:cubicBezTo>
                  <a:cubicBezTo>
                    <a:pt x="155004" y="21695"/>
                    <a:pt x="154339" y="21711"/>
                    <a:pt x="153658" y="21711"/>
                  </a:cubicBezTo>
                  <a:cubicBezTo>
                    <a:pt x="150452" y="21711"/>
                    <a:pt x="146904" y="21350"/>
                    <a:pt x="142869" y="20812"/>
                  </a:cubicBezTo>
                  <a:cubicBezTo>
                    <a:pt x="140155" y="20450"/>
                    <a:pt x="138067" y="20329"/>
                    <a:pt x="136361" y="20329"/>
                  </a:cubicBezTo>
                  <a:cubicBezTo>
                    <a:pt x="132887" y="20329"/>
                    <a:pt x="130995" y="20832"/>
                    <a:pt x="128619" y="20832"/>
                  </a:cubicBezTo>
                  <a:cubicBezTo>
                    <a:pt x="127534" y="20832"/>
                    <a:pt x="126347" y="20727"/>
                    <a:pt x="124863" y="20421"/>
                  </a:cubicBezTo>
                  <a:cubicBezTo>
                    <a:pt x="122840" y="19999"/>
                    <a:pt x="121232" y="19816"/>
                    <a:pt x="120033" y="19816"/>
                  </a:cubicBezTo>
                  <a:cubicBezTo>
                    <a:pt x="117519" y="19816"/>
                    <a:pt x="116801" y="20621"/>
                    <a:pt x="117817" y="21726"/>
                  </a:cubicBezTo>
                  <a:cubicBezTo>
                    <a:pt x="118365" y="22274"/>
                    <a:pt x="118058" y="22409"/>
                    <a:pt x="117391" y="22409"/>
                  </a:cubicBezTo>
                  <a:cubicBezTo>
                    <a:pt x="116741" y="22409"/>
                    <a:pt x="115751" y="22281"/>
                    <a:pt x="114878" y="22281"/>
                  </a:cubicBezTo>
                  <a:cubicBezTo>
                    <a:pt x="113981" y="22281"/>
                    <a:pt x="113208" y="22417"/>
                    <a:pt x="113054" y="22965"/>
                  </a:cubicBezTo>
                  <a:cubicBezTo>
                    <a:pt x="112980" y="23171"/>
                    <a:pt x="112681" y="23262"/>
                    <a:pt x="112212" y="23262"/>
                  </a:cubicBezTo>
                  <a:cubicBezTo>
                    <a:pt x="108960" y="23262"/>
                    <a:pt x="97534" y="18862"/>
                    <a:pt x="96222" y="17550"/>
                  </a:cubicBezTo>
                  <a:cubicBezTo>
                    <a:pt x="94787" y="16115"/>
                    <a:pt x="108292" y="10961"/>
                    <a:pt x="102485" y="9917"/>
                  </a:cubicBezTo>
                  <a:cubicBezTo>
                    <a:pt x="96810" y="8808"/>
                    <a:pt x="85458" y="7764"/>
                    <a:pt x="79652" y="6981"/>
                  </a:cubicBezTo>
                  <a:cubicBezTo>
                    <a:pt x="78238" y="6773"/>
                    <a:pt x="76611" y="6674"/>
                    <a:pt x="75039" y="6674"/>
                  </a:cubicBezTo>
                  <a:cubicBezTo>
                    <a:pt x="70227" y="6674"/>
                    <a:pt x="65932" y="7594"/>
                    <a:pt x="69866" y="9069"/>
                  </a:cubicBezTo>
                  <a:cubicBezTo>
                    <a:pt x="73880" y="10625"/>
                    <a:pt x="73610" y="12026"/>
                    <a:pt x="71817" y="12026"/>
                  </a:cubicBezTo>
                  <a:cubicBezTo>
                    <a:pt x="71279" y="12026"/>
                    <a:pt x="70604" y="11900"/>
                    <a:pt x="69866" y="11613"/>
                  </a:cubicBezTo>
                  <a:cubicBezTo>
                    <a:pt x="69430" y="11437"/>
                    <a:pt x="69032" y="11365"/>
                    <a:pt x="68652" y="11365"/>
                  </a:cubicBezTo>
                  <a:cubicBezTo>
                    <a:pt x="66922" y="11365"/>
                    <a:pt x="65568" y="12857"/>
                    <a:pt x="62834" y="12857"/>
                  </a:cubicBezTo>
                  <a:cubicBezTo>
                    <a:pt x="61934" y="12857"/>
                    <a:pt x="60885" y="12696"/>
                    <a:pt x="59623" y="12266"/>
                  </a:cubicBezTo>
                  <a:cubicBezTo>
                    <a:pt x="53686" y="10243"/>
                    <a:pt x="53164" y="11026"/>
                    <a:pt x="47684" y="8286"/>
                  </a:cubicBezTo>
                  <a:cubicBezTo>
                    <a:pt x="46083" y="7437"/>
                    <a:pt x="44670" y="7090"/>
                    <a:pt x="43563" y="7090"/>
                  </a:cubicBezTo>
                  <a:cubicBezTo>
                    <a:pt x="40928" y="7090"/>
                    <a:pt x="40030" y="9058"/>
                    <a:pt x="42465" y="10896"/>
                  </a:cubicBezTo>
                  <a:cubicBezTo>
                    <a:pt x="45988" y="13505"/>
                    <a:pt x="43378" y="14353"/>
                    <a:pt x="41030" y="14353"/>
                  </a:cubicBezTo>
                  <a:cubicBezTo>
                    <a:pt x="38681" y="14353"/>
                    <a:pt x="34832" y="16833"/>
                    <a:pt x="38746" y="20747"/>
                  </a:cubicBezTo>
                  <a:cubicBezTo>
                    <a:pt x="42661" y="24661"/>
                    <a:pt x="53686" y="31316"/>
                    <a:pt x="48598" y="31316"/>
                  </a:cubicBezTo>
                  <a:cubicBezTo>
                    <a:pt x="46470" y="31316"/>
                    <a:pt x="43968" y="31526"/>
                    <a:pt x="41478" y="31526"/>
                  </a:cubicBezTo>
                  <a:cubicBezTo>
                    <a:pt x="38089" y="31526"/>
                    <a:pt x="34722" y="31136"/>
                    <a:pt x="32353" y="29293"/>
                  </a:cubicBezTo>
                  <a:cubicBezTo>
                    <a:pt x="28373" y="26227"/>
                    <a:pt x="25438" y="24596"/>
                    <a:pt x="23480" y="22704"/>
                  </a:cubicBezTo>
                  <a:cubicBezTo>
                    <a:pt x="23139" y="22362"/>
                    <a:pt x="22918" y="22219"/>
                    <a:pt x="22798" y="22219"/>
                  </a:cubicBezTo>
                  <a:cubicBezTo>
                    <a:pt x="22253" y="22219"/>
                    <a:pt x="23769" y="25176"/>
                    <a:pt x="25372" y="26031"/>
                  </a:cubicBezTo>
                  <a:cubicBezTo>
                    <a:pt x="25792" y="26255"/>
                    <a:pt x="25849" y="26353"/>
                    <a:pt x="25662" y="26353"/>
                  </a:cubicBezTo>
                  <a:cubicBezTo>
                    <a:pt x="24980" y="26353"/>
                    <a:pt x="21043" y="25043"/>
                    <a:pt x="19762" y="23813"/>
                  </a:cubicBezTo>
                  <a:cubicBezTo>
                    <a:pt x="18196" y="22313"/>
                    <a:pt x="15586" y="20421"/>
                    <a:pt x="14282" y="19181"/>
                  </a:cubicBezTo>
                  <a:cubicBezTo>
                    <a:pt x="13042" y="17942"/>
                    <a:pt x="11150" y="13179"/>
                    <a:pt x="12390" y="8612"/>
                  </a:cubicBezTo>
                  <a:lnTo>
                    <a:pt x="12390" y="8612"/>
                  </a:lnTo>
                  <a:cubicBezTo>
                    <a:pt x="9715" y="12853"/>
                    <a:pt x="11020" y="19377"/>
                    <a:pt x="13303" y="21660"/>
                  </a:cubicBezTo>
                  <a:cubicBezTo>
                    <a:pt x="15586" y="23944"/>
                    <a:pt x="17152" y="29163"/>
                    <a:pt x="22828" y="32751"/>
                  </a:cubicBezTo>
                  <a:cubicBezTo>
                    <a:pt x="28569" y="36339"/>
                    <a:pt x="36267" y="38166"/>
                    <a:pt x="34114" y="38623"/>
                  </a:cubicBezTo>
                  <a:cubicBezTo>
                    <a:pt x="31896" y="38949"/>
                    <a:pt x="25698" y="40058"/>
                    <a:pt x="26677" y="41036"/>
                  </a:cubicBezTo>
                  <a:cubicBezTo>
                    <a:pt x="27315" y="41674"/>
                    <a:pt x="27426" y="42173"/>
                    <a:pt x="26579" y="42173"/>
                  </a:cubicBezTo>
                  <a:cubicBezTo>
                    <a:pt x="26125" y="42173"/>
                    <a:pt x="25397" y="42030"/>
                    <a:pt x="24328" y="41689"/>
                  </a:cubicBezTo>
                  <a:cubicBezTo>
                    <a:pt x="23583" y="41451"/>
                    <a:pt x="23045" y="41344"/>
                    <a:pt x="22730" y="41344"/>
                  </a:cubicBezTo>
                  <a:cubicBezTo>
                    <a:pt x="21751" y="41344"/>
                    <a:pt x="22925" y="42378"/>
                    <a:pt x="26677" y="43711"/>
                  </a:cubicBezTo>
                  <a:cubicBezTo>
                    <a:pt x="27590" y="44038"/>
                    <a:pt x="28373" y="44364"/>
                    <a:pt x="29026" y="44820"/>
                  </a:cubicBezTo>
                  <a:cubicBezTo>
                    <a:pt x="32027" y="46321"/>
                    <a:pt x="33201" y="48082"/>
                    <a:pt x="36789" y="48539"/>
                  </a:cubicBezTo>
                  <a:cubicBezTo>
                    <a:pt x="39651" y="48923"/>
                    <a:pt x="36585" y="49308"/>
                    <a:pt x="32808" y="49308"/>
                  </a:cubicBezTo>
                  <a:cubicBezTo>
                    <a:pt x="30816" y="49308"/>
                    <a:pt x="28625" y="49201"/>
                    <a:pt x="27003" y="48930"/>
                  </a:cubicBezTo>
                  <a:cubicBezTo>
                    <a:pt x="22241" y="48213"/>
                    <a:pt x="13564" y="47169"/>
                    <a:pt x="9715" y="45669"/>
                  </a:cubicBezTo>
                  <a:cubicBezTo>
                    <a:pt x="5931" y="44168"/>
                    <a:pt x="3582" y="42080"/>
                    <a:pt x="1364" y="40319"/>
                  </a:cubicBezTo>
                  <a:cubicBezTo>
                    <a:pt x="1026" y="39929"/>
                    <a:pt x="782" y="39765"/>
                    <a:pt x="626" y="39765"/>
                  </a:cubicBezTo>
                  <a:cubicBezTo>
                    <a:pt x="0" y="39765"/>
                    <a:pt x="814" y="42431"/>
                    <a:pt x="2799" y="43842"/>
                  </a:cubicBezTo>
                  <a:cubicBezTo>
                    <a:pt x="5213" y="45538"/>
                    <a:pt x="14412" y="53367"/>
                    <a:pt x="24785" y="55063"/>
                  </a:cubicBezTo>
                  <a:cubicBezTo>
                    <a:pt x="35158" y="56890"/>
                    <a:pt x="38029" y="55911"/>
                    <a:pt x="45597" y="58325"/>
                  </a:cubicBezTo>
                  <a:cubicBezTo>
                    <a:pt x="48579" y="59294"/>
                    <a:pt x="50287" y="59515"/>
                    <a:pt x="51712" y="59515"/>
                  </a:cubicBezTo>
                  <a:cubicBezTo>
                    <a:pt x="52914" y="59515"/>
                    <a:pt x="53915" y="59358"/>
                    <a:pt x="55311" y="59358"/>
                  </a:cubicBezTo>
                  <a:cubicBezTo>
                    <a:pt x="56495" y="59358"/>
                    <a:pt x="57963" y="59471"/>
                    <a:pt x="60080" y="59891"/>
                  </a:cubicBezTo>
                  <a:cubicBezTo>
                    <a:pt x="61882" y="60230"/>
                    <a:pt x="63521" y="60387"/>
                    <a:pt x="64943" y="60387"/>
                  </a:cubicBezTo>
                  <a:cubicBezTo>
                    <a:pt x="69542" y="60387"/>
                    <a:pt x="71871" y="58744"/>
                    <a:pt x="70127" y="56303"/>
                  </a:cubicBezTo>
                  <a:cubicBezTo>
                    <a:pt x="67908" y="53106"/>
                    <a:pt x="69931" y="51801"/>
                    <a:pt x="68822" y="49909"/>
                  </a:cubicBezTo>
                  <a:cubicBezTo>
                    <a:pt x="67713" y="48082"/>
                    <a:pt x="67060" y="47234"/>
                    <a:pt x="68887" y="46647"/>
                  </a:cubicBezTo>
                  <a:cubicBezTo>
                    <a:pt x="70779" y="46125"/>
                    <a:pt x="72997" y="44625"/>
                    <a:pt x="69539" y="42733"/>
                  </a:cubicBezTo>
                  <a:cubicBezTo>
                    <a:pt x="66788" y="41251"/>
                    <a:pt x="67427" y="39082"/>
                    <a:pt x="72294" y="39082"/>
                  </a:cubicBezTo>
                  <a:cubicBezTo>
                    <a:pt x="73426" y="39082"/>
                    <a:pt x="74788" y="39200"/>
                    <a:pt x="76390" y="39471"/>
                  </a:cubicBezTo>
                  <a:cubicBezTo>
                    <a:pt x="84871" y="40906"/>
                    <a:pt x="97592" y="44494"/>
                    <a:pt x="103007" y="45147"/>
                  </a:cubicBezTo>
                  <a:cubicBezTo>
                    <a:pt x="108357" y="45799"/>
                    <a:pt x="112598" y="46321"/>
                    <a:pt x="107117" y="48148"/>
                  </a:cubicBezTo>
                  <a:cubicBezTo>
                    <a:pt x="101703" y="49909"/>
                    <a:pt x="109336" y="53171"/>
                    <a:pt x="113902" y="53171"/>
                  </a:cubicBezTo>
                  <a:cubicBezTo>
                    <a:pt x="116405" y="53171"/>
                    <a:pt x="118065" y="53563"/>
                    <a:pt x="120095" y="53563"/>
                  </a:cubicBezTo>
                  <a:cubicBezTo>
                    <a:pt x="121771" y="53563"/>
                    <a:pt x="123698" y="53296"/>
                    <a:pt x="126559" y="52323"/>
                  </a:cubicBezTo>
                  <a:cubicBezTo>
                    <a:pt x="132297" y="50274"/>
                    <a:pt x="134514" y="50169"/>
                    <a:pt x="139388" y="50169"/>
                  </a:cubicBezTo>
                  <a:cubicBezTo>
                    <a:pt x="139945" y="50169"/>
                    <a:pt x="140537" y="50170"/>
                    <a:pt x="141173" y="50170"/>
                  </a:cubicBezTo>
                  <a:cubicBezTo>
                    <a:pt x="147370" y="50170"/>
                    <a:pt x="160157" y="48474"/>
                    <a:pt x="154938" y="46190"/>
                  </a:cubicBezTo>
                  <a:cubicBezTo>
                    <a:pt x="150009" y="44096"/>
                    <a:pt x="152063" y="44037"/>
                    <a:pt x="155494" y="44037"/>
                  </a:cubicBezTo>
                  <a:cubicBezTo>
                    <a:pt x="155696" y="44037"/>
                    <a:pt x="155902" y="44038"/>
                    <a:pt x="156112" y="44038"/>
                  </a:cubicBezTo>
                  <a:cubicBezTo>
                    <a:pt x="159831" y="44038"/>
                    <a:pt x="167007" y="42928"/>
                    <a:pt x="160875" y="40319"/>
                  </a:cubicBezTo>
                  <a:cubicBezTo>
                    <a:pt x="154808" y="37709"/>
                    <a:pt x="158200" y="34447"/>
                    <a:pt x="169486" y="30663"/>
                  </a:cubicBezTo>
                  <a:cubicBezTo>
                    <a:pt x="180642" y="26879"/>
                    <a:pt x="182208" y="21334"/>
                    <a:pt x="179468" y="16506"/>
                  </a:cubicBezTo>
                  <a:cubicBezTo>
                    <a:pt x="176989" y="11940"/>
                    <a:pt x="175554" y="12070"/>
                    <a:pt x="174053" y="9265"/>
                  </a:cubicBezTo>
                  <a:lnTo>
                    <a:pt x="173792" y="8743"/>
                  </a:lnTo>
                  <a:cubicBezTo>
                    <a:pt x="172161" y="5416"/>
                    <a:pt x="167268" y="1436"/>
                    <a:pt x="162375" y="1"/>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2813650" y="2739475"/>
              <a:ext cx="2003075" cy="730775"/>
            </a:xfrm>
            <a:custGeom>
              <a:avLst/>
              <a:gdLst/>
              <a:ahLst/>
              <a:cxnLst/>
              <a:rect l="l" t="t" r="r" b="b"/>
              <a:pathLst>
                <a:path w="80123" h="29231" extrusionOk="0">
                  <a:moveTo>
                    <a:pt x="38232" y="0"/>
                  </a:moveTo>
                  <a:cubicBezTo>
                    <a:pt x="37405" y="0"/>
                    <a:pt x="41668" y="3069"/>
                    <a:pt x="47618" y="4069"/>
                  </a:cubicBezTo>
                  <a:cubicBezTo>
                    <a:pt x="54841" y="5354"/>
                    <a:pt x="56838" y="8019"/>
                    <a:pt x="61800" y="8019"/>
                  </a:cubicBezTo>
                  <a:cubicBezTo>
                    <a:pt x="62126" y="8019"/>
                    <a:pt x="62465" y="8007"/>
                    <a:pt x="62818" y="7983"/>
                  </a:cubicBezTo>
                  <a:cubicBezTo>
                    <a:pt x="63220" y="7956"/>
                    <a:pt x="63544" y="7944"/>
                    <a:pt x="63797" y="7944"/>
                  </a:cubicBezTo>
                  <a:cubicBezTo>
                    <a:pt x="67027" y="7944"/>
                    <a:pt x="58697" y="9968"/>
                    <a:pt x="53388" y="9968"/>
                  </a:cubicBezTo>
                  <a:cubicBezTo>
                    <a:pt x="53037" y="9968"/>
                    <a:pt x="52700" y="9959"/>
                    <a:pt x="52380" y="9940"/>
                  </a:cubicBezTo>
                  <a:cubicBezTo>
                    <a:pt x="48568" y="9719"/>
                    <a:pt x="44816" y="9587"/>
                    <a:pt x="41615" y="9587"/>
                  </a:cubicBezTo>
                  <a:cubicBezTo>
                    <a:pt x="40106" y="9587"/>
                    <a:pt x="38718" y="9616"/>
                    <a:pt x="37505" y="9679"/>
                  </a:cubicBezTo>
                  <a:cubicBezTo>
                    <a:pt x="37167" y="9701"/>
                    <a:pt x="36796" y="9712"/>
                    <a:pt x="36400" y="9712"/>
                  </a:cubicBezTo>
                  <a:cubicBezTo>
                    <a:pt x="32140" y="9712"/>
                    <a:pt x="24932" y="8509"/>
                    <a:pt x="23022" y="7853"/>
                  </a:cubicBezTo>
                  <a:cubicBezTo>
                    <a:pt x="22721" y="7740"/>
                    <a:pt x="22476" y="7689"/>
                    <a:pt x="22290" y="7689"/>
                  </a:cubicBezTo>
                  <a:cubicBezTo>
                    <a:pt x="21187" y="7689"/>
                    <a:pt x="22180" y="9467"/>
                    <a:pt x="26088" y="10527"/>
                  </a:cubicBezTo>
                  <a:cubicBezTo>
                    <a:pt x="29765" y="11474"/>
                    <a:pt x="30778" y="12517"/>
                    <a:pt x="28965" y="12517"/>
                  </a:cubicBezTo>
                  <a:cubicBezTo>
                    <a:pt x="28654" y="12517"/>
                    <a:pt x="28261" y="12486"/>
                    <a:pt x="27785" y="12419"/>
                  </a:cubicBezTo>
                  <a:cubicBezTo>
                    <a:pt x="27353" y="12349"/>
                    <a:pt x="27008" y="12318"/>
                    <a:pt x="26738" y="12318"/>
                  </a:cubicBezTo>
                  <a:cubicBezTo>
                    <a:pt x="25008" y="12318"/>
                    <a:pt x="26347" y="13599"/>
                    <a:pt x="27589" y="14050"/>
                  </a:cubicBezTo>
                  <a:cubicBezTo>
                    <a:pt x="29055" y="14497"/>
                    <a:pt x="30460" y="17186"/>
                    <a:pt x="21570" y="17186"/>
                  </a:cubicBezTo>
                  <a:cubicBezTo>
                    <a:pt x="21364" y="17186"/>
                    <a:pt x="21152" y="17185"/>
                    <a:pt x="20935" y="17182"/>
                  </a:cubicBezTo>
                  <a:cubicBezTo>
                    <a:pt x="20352" y="17173"/>
                    <a:pt x="19807" y="17169"/>
                    <a:pt x="19297" y="17169"/>
                  </a:cubicBezTo>
                  <a:cubicBezTo>
                    <a:pt x="16155" y="17169"/>
                    <a:pt x="14341" y="17321"/>
                    <a:pt x="13106" y="17378"/>
                  </a:cubicBezTo>
                  <a:cubicBezTo>
                    <a:pt x="11743" y="17468"/>
                    <a:pt x="10855" y="17591"/>
                    <a:pt x="9385" y="17591"/>
                  </a:cubicBezTo>
                  <a:cubicBezTo>
                    <a:pt x="8743" y="17591"/>
                    <a:pt x="7990" y="17567"/>
                    <a:pt x="7039" y="17508"/>
                  </a:cubicBezTo>
                  <a:cubicBezTo>
                    <a:pt x="3750" y="17432"/>
                    <a:pt x="1156" y="17019"/>
                    <a:pt x="479" y="17019"/>
                  </a:cubicBezTo>
                  <a:cubicBezTo>
                    <a:pt x="1" y="17019"/>
                    <a:pt x="478" y="17224"/>
                    <a:pt x="2341" y="17899"/>
                  </a:cubicBezTo>
                  <a:cubicBezTo>
                    <a:pt x="6843" y="19596"/>
                    <a:pt x="10496" y="21944"/>
                    <a:pt x="17477" y="22531"/>
                  </a:cubicBezTo>
                  <a:cubicBezTo>
                    <a:pt x="23170" y="22957"/>
                    <a:pt x="24654" y="23860"/>
                    <a:pt x="27308" y="23860"/>
                  </a:cubicBezTo>
                  <a:cubicBezTo>
                    <a:pt x="27909" y="23860"/>
                    <a:pt x="28569" y="23814"/>
                    <a:pt x="29350" y="23706"/>
                  </a:cubicBezTo>
                  <a:cubicBezTo>
                    <a:pt x="29924" y="23619"/>
                    <a:pt x="30495" y="23581"/>
                    <a:pt x="31040" y="23581"/>
                  </a:cubicBezTo>
                  <a:cubicBezTo>
                    <a:pt x="34587" y="23581"/>
                    <a:pt x="37023" y="25202"/>
                    <a:pt x="31764" y="25598"/>
                  </a:cubicBezTo>
                  <a:cubicBezTo>
                    <a:pt x="25762" y="26120"/>
                    <a:pt x="26610" y="26772"/>
                    <a:pt x="30394" y="27163"/>
                  </a:cubicBezTo>
                  <a:cubicBezTo>
                    <a:pt x="34113" y="27555"/>
                    <a:pt x="25828" y="28338"/>
                    <a:pt x="32808" y="29055"/>
                  </a:cubicBezTo>
                  <a:cubicBezTo>
                    <a:pt x="34018" y="29179"/>
                    <a:pt x="35150" y="29231"/>
                    <a:pt x="36206" y="29231"/>
                  </a:cubicBezTo>
                  <a:cubicBezTo>
                    <a:pt x="41298" y="29231"/>
                    <a:pt x="44640" y="28021"/>
                    <a:pt x="46639" y="27751"/>
                  </a:cubicBezTo>
                  <a:cubicBezTo>
                    <a:pt x="48988" y="27424"/>
                    <a:pt x="49770" y="26185"/>
                    <a:pt x="45465" y="25206"/>
                  </a:cubicBezTo>
                  <a:cubicBezTo>
                    <a:pt x="41094" y="24293"/>
                    <a:pt x="39202" y="22140"/>
                    <a:pt x="37049" y="20509"/>
                  </a:cubicBezTo>
                  <a:cubicBezTo>
                    <a:pt x="36050" y="19760"/>
                    <a:pt x="36664" y="19578"/>
                    <a:pt x="38140" y="19578"/>
                  </a:cubicBezTo>
                  <a:cubicBezTo>
                    <a:pt x="39531" y="19578"/>
                    <a:pt x="41687" y="19739"/>
                    <a:pt x="43981" y="19739"/>
                  </a:cubicBezTo>
                  <a:cubicBezTo>
                    <a:pt x="44342" y="19739"/>
                    <a:pt x="44707" y="19735"/>
                    <a:pt x="45073" y="19726"/>
                  </a:cubicBezTo>
                  <a:cubicBezTo>
                    <a:pt x="50227" y="19661"/>
                    <a:pt x="61057" y="19335"/>
                    <a:pt x="54533" y="17899"/>
                  </a:cubicBezTo>
                  <a:cubicBezTo>
                    <a:pt x="48009" y="16399"/>
                    <a:pt x="53032" y="16986"/>
                    <a:pt x="59817" y="15486"/>
                  </a:cubicBezTo>
                  <a:cubicBezTo>
                    <a:pt x="66602" y="14050"/>
                    <a:pt x="63340" y="14181"/>
                    <a:pt x="67972" y="12289"/>
                  </a:cubicBezTo>
                  <a:cubicBezTo>
                    <a:pt x="72539" y="10462"/>
                    <a:pt x="74561" y="8505"/>
                    <a:pt x="77302" y="7853"/>
                  </a:cubicBezTo>
                  <a:cubicBezTo>
                    <a:pt x="79287" y="7368"/>
                    <a:pt x="80122" y="6632"/>
                    <a:pt x="78178" y="6632"/>
                  </a:cubicBezTo>
                  <a:cubicBezTo>
                    <a:pt x="77504" y="6632"/>
                    <a:pt x="76495" y="6721"/>
                    <a:pt x="75083" y="6939"/>
                  </a:cubicBezTo>
                  <a:cubicBezTo>
                    <a:pt x="74345" y="7031"/>
                    <a:pt x="73738" y="7124"/>
                    <a:pt x="73214" y="7124"/>
                  </a:cubicBezTo>
                  <a:cubicBezTo>
                    <a:pt x="72998" y="7124"/>
                    <a:pt x="72795" y="7108"/>
                    <a:pt x="72604" y="7070"/>
                  </a:cubicBezTo>
                  <a:cubicBezTo>
                    <a:pt x="70306" y="7009"/>
                    <a:pt x="70587" y="5940"/>
                    <a:pt x="67262" y="5940"/>
                  </a:cubicBezTo>
                  <a:cubicBezTo>
                    <a:pt x="67000" y="5940"/>
                    <a:pt x="66716" y="5946"/>
                    <a:pt x="66407" y="5961"/>
                  </a:cubicBezTo>
                  <a:cubicBezTo>
                    <a:pt x="65987" y="5982"/>
                    <a:pt x="65573" y="5991"/>
                    <a:pt x="65169" y="5991"/>
                  </a:cubicBezTo>
                  <a:cubicBezTo>
                    <a:pt x="60855" y="5991"/>
                    <a:pt x="57570" y="4899"/>
                    <a:pt x="58612" y="4899"/>
                  </a:cubicBezTo>
                  <a:cubicBezTo>
                    <a:pt x="58686" y="4899"/>
                    <a:pt x="58783" y="4905"/>
                    <a:pt x="58904" y="4917"/>
                  </a:cubicBezTo>
                  <a:cubicBezTo>
                    <a:pt x="58961" y="4921"/>
                    <a:pt x="59023" y="4923"/>
                    <a:pt x="59090" y="4923"/>
                  </a:cubicBezTo>
                  <a:cubicBezTo>
                    <a:pt x="61241" y="4923"/>
                    <a:pt x="68306" y="2946"/>
                    <a:pt x="70647" y="2503"/>
                  </a:cubicBezTo>
                  <a:cubicBezTo>
                    <a:pt x="72798" y="2220"/>
                    <a:pt x="72690" y="1397"/>
                    <a:pt x="69726" y="1397"/>
                  </a:cubicBezTo>
                  <a:cubicBezTo>
                    <a:pt x="69274" y="1397"/>
                    <a:pt x="68755" y="1416"/>
                    <a:pt x="68168" y="1459"/>
                  </a:cubicBezTo>
                  <a:cubicBezTo>
                    <a:pt x="63276" y="1841"/>
                    <a:pt x="56525" y="2649"/>
                    <a:pt x="50658" y="2649"/>
                  </a:cubicBezTo>
                  <a:cubicBezTo>
                    <a:pt x="46510" y="2649"/>
                    <a:pt x="42803" y="2245"/>
                    <a:pt x="40506" y="1002"/>
                  </a:cubicBezTo>
                  <a:cubicBezTo>
                    <a:pt x="39210" y="286"/>
                    <a:pt x="38485" y="0"/>
                    <a:pt x="38232"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1411000" y="2499125"/>
              <a:ext cx="2247325" cy="1322575"/>
            </a:xfrm>
            <a:custGeom>
              <a:avLst/>
              <a:gdLst/>
              <a:ahLst/>
              <a:cxnLst/>
              <a:rect l="l" t="t" r="r" b="b"/>
              <a:pathLst>
                <a:path w="89893" h="52903" extrusionOk="0">
                  <a:moveTo>
                    <a:pt x="3074" y="0"/>
                  </a:moveTo>
                  <a:cubicBezTo>
                    <a:pt x="2654" y="0"/>
                    <a:pt x="2060" y="2854"/>
                    <a:pt x="2406" y="5332"/>
                  </a:cubicBezTo>
                  <a:cubicBezTo>
                    <a:pt x="2928" y="8594"/>
                    <a:pt x="2994" y="13030"/>
                    <a:pt x="4037" y="15314"/>
                  </a:cubicBezTo>
                  <a:cubicBezTo>
                    <a:pt x="4792" y="16964"/>
                    <a:pt x="5989" y="18614"/>
                    <a:pt x="5610" y="18614"/>
                  </a:cubicBezTo>
                  <a:cubicBezTo>
                    <a:pt x="5465" y="18614"/>
                    <a:pt x="5087" y="18371"/>
                    <a:pt x="4364" y="17793"/>
                  </a:cubicBezTo>
                  <a:cubicBezTo>
                    <a:pt x="2356" y="16146"/>
                    <a:pt x="430" y="13240"/>
                    <a:pt x="91" y="13240"/>
                  </a:cubicBezTo>
                  <a:cubicBezTo>
                    <a:pt x="0" y="13240"/>
                    <a:pt x="23" y="13448"/>
                    <a:pt x="188" y="13944"/>
                  </a:cubicBezTo>
                  <a:cubicBezTo>
                    <a:pt x="1036" y="16423"/>
                    <a:pt x="4364" y="19880"/>
                    <a:pt x="5407" y="22425"/>
                  </a:cubicBezTo>
                  <a:cubicBezTo>
                    <a:pt x="6517" y="24969"/>
                    <a:pt x="13171" y="29862"/>
                    <a:pt x="14867" y="32863"/>
                  </a:cubicBezTo>
                  <a:cubicBezTo>
                    <a:pt x="16629" y="35864"/>
                    <a:pt x="23348" y="41083"/>
                    <a:pt x="28111" y="44019"/>
                  </a:cubicBezTo>
                  <a:cubicBezTo>
                    <a:pt x="32808" y="46955"/>
                    <a:pt x="44486" y="51326"/>
                    <a:pt x="48074" y="52435"/>
                  </a:cubicBezTo>
                  <a:cubicBezTo>
                    <a:pt x="49057" y="52757"/>
                    <a:pt x="49693" y="52902"/>
                    <a:pt x="50018" y="52902"/>
                  </a:cubicBezTo>
                  <a:cubicBezTo>
                    <a:pt x="50880" y="52902"/>
                    <a:pt x="49564" y="51881"/>
                    <a:pt x="46769" y="50413"/>
                  </a:cubicBezTo>
                  <a:cubicBezTo>
                    <a:pt x="42920" y="48390"/>
                    <a:pt x="41094" y="45976"/>
                    <a:pt x="35287" y="42323"/>
                  </a:cubicBezTo>
                  <a:cubicBezTo>
                    <a:pt x="30914" y="39571"/>
                    <a:pt x="28650" y="36635"/>
                    <a:pt x="29946" y="36635"/>
                  </a:cubicBezTo>
                  <a:cubicBezTo>
                    <a:pt x="30370" y="36635"/>
                    <a:pt x="31177" y="36950"/>
                    <a:pt x="32417" y="37691"/>
                  </a:cubicBezTo>
                  <a:cubicBezTo>
                    <a:pt x="37505" y="40692"/>
                    <a:pt x="51858" y="45650"/>
                    <a:pt x="58839" y="46172"/>
                  </a:cubicBezTo>
                  <a:cubicBezTo>
                    <a:pt x="64289" y="46626"/>
                    <a:pt x="70441" y="47744"/>
                    <a:pt x="76602" y="47744"/>
                  </a:cubicBezTo>
                  <a:cubicBezTo>
                    <a:pt x="78406" y="47744"/>
                    <a:pt x="80211" y="47648"/>
                    <a:pt x="81999" y="47412"/>
                  </a:cubicBezTo>
                  <a:cubicBezTo>
                    <a:pt x="89893" y="46302"/>
                    <a:pt x="79585" y="46955"/>
                    <a:pt x="75540" y="45911"/>
                  </a:cubicBezTo>
                  <a:cubicBezTo>
                    <a:pt x="74170" y="45520"/>
                    <a:pt x="72148" y="44867"/>
                    <a:pt x="69799" y="43954"/>
                  </a:cubicBezTo>
                  <a:cubicBezTo>
                    <a:pt x="65232" y="42258"/>
                    <a:pt x="59752" y="40039"/>
                    <a:pt x="57403" y="38604"/>
                  </a:cubicBezTo>
                  <a:cubicBezTo>
                    <a:pt x="56353" y="37943"/>
                    <a:pt x="56172" y="37711"/>
                    <a:pt x="56515" y="37711"/>
                  </a:cubicBezTo>
                  <a:cubicBezTo>
                    <a:pt x="57320" y="37711"/>
                    <a:pt x="61019" y="38996"/>
                    <a:pt x="63079" y="38996"/>
                  </a:cubicBezTo>
                  <a:cubicBezTo>
                    <a:pt x="66015" y="38996"/>
                    <a:pt x="65754" y="38930"/>
                    <a:pt x="62427" y="38017"/>
                  </a:cubicBezTo>
                  <a:cubicBezTo>
                    <a:pt x="59516" y="37218"/>
                    <a:pt x="57703" y="35420"/>
                    <a:pt x="60923" y="35420"/>
                  </a:cubicBezTo>
                  <a:cubicBezTo>
                    <a:pt x="61383" y="35420"/>
                    <a:pt x="61946" y="35456"/>
                    <a:pt x="62623" y="35538"/>
                  </a:cubicBezTo>
                  <a:cubicBezTo>
                    <a:pt x="63514" y="35668"/>
                    <a:pt x="64409" y="35725"/>
                    <a:pt x="65240" y="35725"/>
                  </a:cubicBezTo>
                  <a:cubicBezTo>
                    <a:pt x="69391" y="35725"/>
                    <a:pt x="71919" y="34320"/>
                    <a:pt x="64254" y="33776"/>
                  </a:cubicBezTo>
                  <a:cubicBezTo>
                    <a:pt x="51206" y="32863"/>
                    <a:pt x="47813" y="30319"/>
                    <a:pt x="42464" y="27252"/>
                  </a:cubicBezTo>
                  <a:cubicBezTo>
                    <a:pt x="40230" y="25929"/>
                    <a:pt x="38858" y="25316"/>
                    <a:pt x="38286" y="25316"/>
                  </a:cubicBezTo>
                  <a:cubicBezTo>
                    <a:pt x="37504" y="25316"/>
                    <a:pt x="38212" y="26458"/>
                    <a:pt x="40245" y="28492"/>
                  </a:cubicBezTo>
                  <a:cubicBezTo>
                    <a:pt x="43249" y="31440"/>
                    <a:pt x="47580" y="34672"/>
                    <a:pt x="45477" y="34672"/>
                  </a:cubicBezTo>
                  <a:cubicBezTo>
                    <a:pt x="45114" y="34672"/>
                    <a:pt x="44557" y="34575"/>
                    <a:pt x="43768" y="34364"/>
                  </a:cubicBezTo>
                  <a:cubicBezTo>
                    <a:pt x="38484" y="32798"/>
                    <a:pt x="29089" y="28362"/>
                    <a:pt x="20869" y="23469"/>
                  </a:cubicBezTo>
                  <a:cubicBezTo>
                    <a:pt x="12584" y="18576"/>
                    <a:pt x="8539" y="11530"/>
                    <a:pt x="6321" y="9312"/>
                  </a:cubicBezTo>
                  <a:lnTo>
                    <a:pt x="6256" y="9246"/>
                  </a:lnTo>
                  <a:cubicBezTo>
                    <a:pt x="4103" y="7028"/>
                    <a:pt x="3646" y="3831"/>
                    <a:pt x="3385" y="961"/>
                  </a:cubicBezTo>
                  <a:cubicBezTo>
                    <a:pt x="3322" y="286"/>
                    <a:pt x="3207" y="0"/>
                    <a:pt x="3074" y="0"/>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4211200" y="2751950"/>
              <a:ext cx="1983800" cy="1315875"/>
            </a:xfrm>
            <a:custGeom>
              <a:avLst/>
              <a:gdLst/>
              <a:ahLst/>
              <a:cxnLst/>
              <a:rect l="l" t="t" r="r" b="b"/>
              <a:pathLst>
                <a:path w="79352" h="52635" extrusionOk="0">
                  <a:moveTo>
                    <a:pt x="57347" y="20662"/>
                  </a:moveTo>
                  <a:lnTo>
                    <a:pt x="57347" y="20662"/>
                  </a:lnTo>
                  <a:cubicBezTo>
                    <a:pt x="57346" y="20662"/>
                    <a:pt x="57216" y="20662"/>
                    <a:pt x="57151" y="20728"/>
                  </a:cubicBezTo>
                  <a:cubicBezTo>
                    <a:pt x="57099" y="20762"/>
                    <a:pt x="57047" y="20799"/>
                    <a:pt x="56996" y="20839"/>
                  </a:cubicBezTo>
                  <a:lnTo>
                    <a:pt x="56996" y="20839"/>
                  </a:lnTo>
                  <a:cubicBezTo>
                    <a:pt x="57189" y="20734"/>
                    <a:pt x="57313" y="20671"/>
                    <a:pt x="57347" y="20662"/>
                  </a:cubicBezTo>
                  <a:close/>
                  <a:moveTo>
                    <a:pt x="79110" y="1"/>
                  </a:moveTo>
                  <a:cubicBezTo>
                    <a:pt x="78556" y="1"/>
                    <a:pt x="76740" y="5007"/>
                    <a:pt x="75157" y="7288"/>
                  </a:cubicBezTo>
                  <a:cubicBezTo>
                    <a:pt x="73852" y="9115"/>
                    <a:pt x="70525" y="14138"/>
                    <a:pt x="64914" y="18770"/>
                  </a:cubicBezTo>
                  <a:cubicBezTo>
                    <a:pt x="61000" y="22032"/>
                    <a:pt x="55911" y="25229"/>
                    <a:pt x="49713" y="26991"/>
                  </a:cubicBezTo>
                  <a:cubicBezTo>
                    <a:pt x="54671" y="24229"/>
                    <a:pt x="55705" y="21830"/>
                    <a:pt x="56996" y="20839"/>
                  </a:cubicBezTo>
                  <a:lnTo>
                    <a:pt x="56996" y="20839"/>
                  </a:lnTo>
                  <a:cubicBezTo>
                    <a:pt x="55705" y="21539"/>
                    <a:pt x="51331" y="24080"/>
                    <a:pt x="50366" y="24251"/>
                  </a:cubicBezTo>
                  <a:cubicBezTo>
                    <a:pt x="50305" y="24261"/>
                    <a:pt x="50258" y="24266"/>
                    <a:pt x="50222" y="24266"/>
                  </a:cubicBezTo>
                  <a:cubicBezTo>
                    <a:pt x="49573" y="24266"/>
                    <a:pt x="53045" y="22561"/>
                    <a:pt x="55520" y="19097"/>
                  </a:cubicBezTo>
                  <a:cubicBezTo>
                    <a:pt x="58304" y="15075"/>
                    <a:pt x="63860" y="4817"/>
                    <a:pt x="62749" y="4817"/>
                  </a:cubicBezTo>
                  <a:cubicBezTo>
                    <a:pt x="62454" y="4817"/>
                    <a:pt x="61691" y="5538"/>
                    <a:pt x="60282" y="7288"/>
                  </a:cubicBezTo>
                  <a:cubicBezTo>
                    <a:pt x="49909" y="20075"/>
                    <a:pt x="32229" y="27513"/>
                    <a:pt x="16115" y="27578"/>
                  </a:cubicBezTo>
                  <a:cubicBezTo>
                    <a:pt x="1" y="27643"/>
                    <a:pt x="3263" y="31557"/>
                    <a:pt x="12331" y="32536"/>
                  </a:cubicBezTo>
                  <a:cubicBezTo>
                    <a:pt x="21400" y="33515"/>
                    <a:pt x="21791" y="34232"/>
                    <a:pt x="19247" y="34689"/>
                  </a:cubicBezTo>
                  <a:cubicBezTo>
                    <a:pt x="16637" y="35146"/>
                    <a:pt x="26162" y="35015"/>
                    <a:pt x="20943" y="36646"/>
                  </a:cubicBezTo>
                  <a:cubicBezTo>
                    <a:pt x="15724" y="38277"/>
                    <a:pt x="10700" y="38081"/>
                    <a:pt x="14745" y="38473"/>
                  </a:cubicBezTo>
                  <a:cubicBezTo>
                    <a:pt x="18766" y="38920"/>
                    <a:pt x="20164" y="41739"/>
                    <a:pt x="11916" y="41739"/>
                  </a:cubicBezTo>
                  <a:cubicBezTo>
                    <a:pt x="11733" y="41739"/>
                    <a:pt x="11545" y="41738"/>
                    <a:pt x="11353" y="41735"/>
                  </a:cubicBezTo>
                  <a:cubicBezTo>
                    <a:pt x="9200" y="41735"/>
                    <a:pt x="7438" y="41735"/>
                    <a:pt x="5938" y="41865"/>
                  </a:cubicBezTo>
                  <a:cubicBezTo>
                    <a:pt x="1240" y="42061"/>
                    <a:pt x="262" y="42713"/>
                    <a:pt x="5872" y="43888"/>
                  </a:cubicBezTo>
                  <a:cubicBezTo>
                    <a:pt x="12049" y="45080"/>
                    <a:pt x="16965" y="45732"/>
                    <a:pt x="22154" y="45732"/>
                  </a:cubicBezTo>
                  <a:cubicBezTo>
                    <a:pt x="23213" y="45732"/>
                    <a:pt x="24284" y="45705"/>
                    <a:pt x="25379" y="45649"/>
                  </a:cubicBezTo>
                  <a:cubicBezTo>
                    <a:pt x="25524" y="45646"/>
                    <a:pt x="25664" y="45645"/>
                    <a:pt x="25797" y="45645"/>
                  </a:cubicBezTo>
                  <a:cubicBezTo>
                    <a:pt x="31417" y="45645"/>
                    <a:pt x="26654" y="48272"/>
                    <a:pt x="19899" y="48846"/>
                  </a:cubicBezTo>
                  <a:cubicBezTo>
                    <a:pt x="16998" y="49092"/>
                    <a:pt x="14591" y="49247"/>
                    <a:pt x="12494" y="49247"/>
                  </a:cubicBezTo>
                  <a:cubicBezTo>
                    <a:pt x="9593" y="49247"/>
                    <a:pt x="7286" y="48951"/>
                    <a:pt x="5090" y="48194"/>
                  </a:cubicBezTo>
                  <a:cubicBezTo>
                    <a:pt x="4685" y="48056"/>
                    <a:pt x="4361" y="47995"/>
                    <a:pt x="4117" y="47995"/>
                  </a:cubicBezTo>
                  <a:cubicBezTo>
                    <a:pt x="2042" y="47995"/>
                    <a:pt x="5833" y="52455"/>
                    <a:pt x="16050" y="52630"/>
                  </a:cubicBezTo>
                  <a:cubicBezTo>
                    <a:pt x="16321" y="52633"/>
                    <a:pt x="16593" y="52635"/>
                    <a:pt x="16864" y="52635"/>
                  </a:cubicBezTo>
                  <a:cubicBezTo>
                    <a:pt x="27914" y="52635"/>
                    <a:pt x="38377" y="50049"/>
                    <a:pt x="49648" y="45910"/>
                  </a:cubicBezTo>
                  <a:cubicBezTo>
                    <a:pt x="58119" y="42799"/>
                    <a:pt x="59568" y="40742"/>
                    <a:pt x="57757" y="40742"/>
                  </a:cubicBezTo>
                  <a:cubicBezTo>
                    <a:pt x="57098" y="40742"/>
                    <a:pt x="56010" y="41013"/>
                    <a:pt x="54672" y="41604"/>
                  </a:cubicBezTo>
                  <a:cubicBezTo>
                    <a:pt x="52830" y="42394"/>
                    <a:pt x="51742" y="42692"/>
                    <a:pt x="51226" y="42692"/>
                  </a:cubicBezTo>
                  <a:cubicBezTo>
                    <a:pt x="50333" y="42692"/>
                    <a:pt x="51144" y="41802"/>
                    <a:pt x="52715" y="41017"/>
                  </a:cubicBezTo>
                  <a:cubicBezTo>
                    <a:pt x="54371" y="40235"/>
                    <a:pt x="54665" y="39420"/>
                    <a:pt x="53755" y="39420"/>
                  </a:cubicBezTo>
                  <a:cubicBezTo>
                    <a:pt x="53375" y="39420"/>
                    <a:pt x="52785" y="39562"/>
                    <a:pt x="51997" y="39908"/>
                  </a:cubicBezTo>
                  <a:cubicBezTo>
                    <a:pt x="51536" y="40109"/>
                    <a:pt x="51214" y="40194"/>
                    <a:pt x="51009" y="40194"/>
                  </a:cubicBezTo>
                  <a:cubicBezTo>
                    <a:pt x="50082" y="40194"/>
                    <a:pt x="51539" y="38450"/>
                    <a:pt x="53302" y="37755"/>
                  </a:cubicBezTo>
                  <a:cubicBezTo>
                    <a:pt x="53865" y="37567"/>
                    <a:pt x="53854" y="37518"/>
                    <a:pt x="53582" y="37518"/>
                  </a:cubicBezTo>
                  <a:cubicBezTo>
                    <a:pt x="53287" y="37518"/>
                    <a:pt x="52685" y="37576"/>
                    <a:pt x="52176" y="37576"/>
                  </a:cubicBezTo>
                  <a:cubicBezTo>
                    <a:pt x="51198" y="37576"/>
                    <a:pt x="50562" y="37364"/>
                    <a:pt x="53106" y="36124"/>
                  </a:cubicBezTo>
                  <a:cubicBezTo>
                    <a:pt x="58129" y="33710"/>
                    <a:pt x="65501" y="24316"/>
                    <a:pt x="69090" y="20467"/>
                  </a:cubicBezTo>
                  <a:cubicBezTo>
                    <a:pt x="72678" y="16618"/>
                    <a:pt x="78027" y="10355"/>
                    <a:pt x="79071" y="2917"/>
                  </a:cubicBezTo>
                  <a:cubicBezTo>
                    <a:pt x="79351" y="806"/>
                    <a:pt x="79332" y="1"/>
                    <a:pt x="79110" y="1"/>
                  </a:cubicBezTo>
                  <a:close/>
                </a:path>
              </a:pathLst>
            </a:custGeom>
            <a:gradFill>
              <a:gsLst>
                <a:gs pos="0">
                  <a:schemeClr val="lt1"/>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6"/>
          <p:cNvGrpSpPr/>
          <p:nvPr/>
        </p:nvGrpSpPr>
        <p:grpSpPr>
          <a:xfrm>
            <a:off x="3452121" y="722200"/>
            <a:ext cx="2444869" cy="3877225"/>
            <a:chOff x="3452121" y="722200"/>
            <a:chExt cx="2444869" cy="3877225"/>
          </a:xfrm>
        </p:grpSpPr>
        <p:sp>
          <p:nvSpPr>
            <p:cNvPr id="894" name="Google Shape;894;p36"/>
            <p:cNvSpPr/>
            <p:nvPr/>
          </p:nvSpPr>
          <p:spPr>
            <a:xfrm>
              <a:off x="5198350" y="43993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4799371" y="2336200"/>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4898921" y="722200"/>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598415" y="1152111"/>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870950" y="1998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4387896" y="4042625"/>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452121" y="3875950"/>
              <a:ext cx="34800" cy="3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5862190" y="838561"/>
              <a:ext cx="34800" cy="3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3;p40">
            <a:extLst>
              <a:ext uri="{FF2B5EF4-FFF2-40B4-BE49-F238E27FC236}">
                <a16:creationId xmlns:a16="http://schemas.microsoft.com/office/drawing/2014/main" id="{901E6F23-FBCD-687F-4DDA-9F8C33B38A0A}"/>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p40">
            <a:extLst>
              <a:ext uri="{FF2B5EF4-FFF2-40B4-BE49-F238E27FC236}">
                <a16:creationId xmlns:a16="http://schemas.microsoft.com/office/drawing/2014/main" id="{136A49F6-F039-DF35-1613-885018A83AA8}"/>
              </a:ext>
            </a:extLst>
          </p:cNvPr>
          <p:cNvSpPr txBox="1">
            <a:spLocks/>
          </p:cNvSpPr>
          <p:nvPr/>
        </p:nvSpPr>
        <p:spPr>
          <a:xfrm>
            <a:off x="105552" y="190740"/>
            <a:ext cx="59619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a:solidFill>
                  <a:schemeClr val="dk2"/>
                </a:solidFill>
              </a:rPr>
              <a:t>01</a:t>
            </a:r>
            <a:endParaRPr lang="en" sz="2800" dirty="0">
              <a:solidFill>
                <a:schemeClr val="dk2"/>
              </a:solidFill>
            </a:endParaRPr>
          </a:p>
        </p:txBody>
      </p:sp>
      <p:sp>
        <p:nvSpPr>
          <p:cNvPr id="6" name="Google Shape;1095;p40">
            <a:extLst>
              <a:ext uri="{FF2B5EF4-FFF2-40B4-BE49-F238E27FC236}">
                <a16:creationId xmlns:a16="http://schemas.microsoft.com/office/drawing/2014/main" id="{412A4C12-3EF7-C577-6095-F0E8882DB954}"/>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Tempo</a:t>
            </a:r>
          </a:p>
        </p:txBody>
      </p:sp>
      <p:sp>
        <p:nvSpPr>
          <p:cNvPr id="8" name="CaixaDeTexto 7">
            <a:extLst>
              <a:ext uri="{FF2B5EF4-FFF2-40B4-BE49-F238E27FC236}">
                <a16:creationId xmlns:a16="http://schemas.microsoft.com/office/drawing/2014/main" id="{7D1AE33A-979A-1B7A-66D4-90C445D9C2EF}"/>
              </a:ext>
            </a:extLst>
          </p:cNvPr>
          <p:cNvSpPr txBox="1"/>
          <p:nvPr/>
        </p:nvSpPr>
        <p:spPr>
          <a:xfrm>
            <a:off x="403649" y="686100"/>
            <a:ext cx="3424245" cy="3769173"/>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período de tempo também precisa ser considerado no processo de formação dos solos. Áreas formadas em épocas geológicas mais recentes estiveram por menos tempo expostas aos agentes </a:t>
            </a:r>
            <a:r>
              <a:rPr lang="pt-BR" sz="16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intempéricos</a:t>
            </a: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 por isso, apresentam solos jovens e mais rasos, geralmente com menor quantidade de material orgânico. Já as áreas geologicamente mais antigas podem apresentar solos mais profundos (a depender dos fatores anteriormente citados) e, em muitos casos, mais “lavados” e alterados quimicamente.</a:t>
            </a:r>
          </a:p>
        </p:txBody>
      </p:sp>
      <p:pic>
        <p:nvPicPr>
          <p:cNvPr id="13" name="Imagem 12" descr="Relógio Champion Digital CH40080P - ECLOCK">
            <a:extLst>
              <a:ext uri="{FF2B5EF4-FFF2-40B4-BE49-F238E27FC236}">
                <a16:creationId xmlns:a16="http://schemas.microsoft.com/office/drawing/2014/main" id="{75294422-7CDA-9923-CA2E-0C4C3879D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944584" y="1923927"/>
            <a:ext cx="3199416" cy="3199416"/>
          </a:xfrm>
          <a:custGeom>
            <a:avLst/>
            <a:gdLst>
              <a:gd name="connsiteX0" fmla="*/ 3678798 w 5143500"/>
              <a:gd name="connsiteY0" fmla="*/ 0 h 5143500"/>
              <a:gd name="connsiteX1" fmla="*/ 0 w 5143500"/>
              <a:gd name="connsiteY1" fmla="*/ 0 h 5143500"/>
              <a:gd name="connsiteX2" fmla="*/ 0 w 5143500"/>
              <a:gd name="connsiteY2" fmla="*/ 4864416 h 5143500"/>
              <a:gd name="connsiteX3" fmla="*/ 162916 w 5143500"/>
              <a:gd name="connsiteY3" fmla="*/ 5143500 h 5143500"/>
              <a:gd name="connsiteX4" fmla="*/ 5143500 w 5143500"/>
              <a:gd name="connsiteY4" fmla="*/ 5143500 h 5143500"/>
              <a:gd name="connsiteX5" fmla="*/ 5143500 w 5143500"/>
              <a:gd name="connsiteY5" fmla="*/ 2419489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500" h="5143500">
                <a:moveTo>
                  <a:pt x="3678798" y="0"/>
                </a:moveTo>
                <a:lnTo>
                  <a:pt x="0" y="0"/>
                </a:lnTo>
                <a:lnTo>
                  <a:pt x="0" y="4864416"/>
                </a:lnTo>
                <a:lnTo>
                  <a:pt x="162916" y="5143500"/>
                </a:lnTo>
                <a:lnTo>
                  <a:pt x="5143500" y="5143500"/>
                </a:lnTo>
                <a:lnTo>
                  <a:pt x="5143500" y="2419489"/>
                </a:lnTo>
                <a:close/>
              </a:path>
            </a:pathLst>
          </a:custGeom>
          <a:noFill/>
          <a:extLst>
            <a:ext uri="{909E8E84-426E-40DD-AFC4-6F175D3DCCD1}">
              <a14:hiddenFill xmlns:a14="http://schemas.microsoft.com/office/drawing/2010/main">
                <a:solidFill>
                  <a:srgbClr val="FFFFFF"/>
                </a:solidFill>
              </a14:hiddenFill>
            </a:ext>
          </a:extLst>
        </p:spPr>
      </p:pic>
      <p:pic>
        <p:nvPicPr>
          <p:cNvPr id="42" name="Imagem 41" descr="Time tempo GIF - Encontrar em GIFER">
            <a:extLst>
              <a:ext uri="{FF2B5EF4-FFF2-40B4-BE49-F238E27FC236}">
                <a16:creationId xmlns:a16="http://schemas.microsoft.com/office/drawing/2014/main" id="{108DA7CF-2D3A-5903-CC00-47182025377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t="1509" b="1623"/>
          <a:stretch>
            <a:fillRect/>
          </a:stretch>
        </p:blipFill>
        <p:spPr bwMode="auto">
          <a:xfrm rot="998915">
            <a:off x="7075399" y="2140399"/>
            <a:ext cx="1224324" cy="1627876"/>
          </a:xfrm>
          <a:custGeom>
            <a:avLst/>
            <a:gdLst>
              <a:gd name="connsiteX0" fmla="*/ 106935 w 1224324"/>
              <a:gd name="connsiteY0" fmla="*/ 94514 h 1627876"/>
              <a:gd name="connsiteX1" fmla="*/ 1177881 w 1224324"/>
              <a:gd name="connsiteY1" fmla="*/ 0 h 1627876"/>
              <a:gd name="connsiteX2" fmla="*/ 1224324 w 1224324"/>
              <a:gd name="connsiteY2" fmla="*/ 37118 h 1627876"/>
              <a:gd name="connsiteX3" fmla="*/ 1224324 w 1224324"/>
              <a:gd name="connsiteY3" fmla="*/ 793034 h 1627876"/>
              <a:gd name="connsiteX4" fmla="*/ 1211465 w 1224324"/>
              <a:gd name="connsiteY4" fmla="*/ 1289334 h 1627876"/>
              <a:gd name="connsiteX5" fmla="*/ 1205107 w 1224324"/>
              <a:gd name="connsiteY5" fmla="*/ 1288724 h 1627876"/>
              <a:gd name="connsiteX6" fmla="*/ 1182915 w 1224324"/>
              <a:gd name="connsiteY6" fmla="*/ 1520129 h 1627876"/>
              <a:gd name="connsiteX7" fmla="*/ 1135030 w 1224324"/>
              <a:gd name="connsiteY7" fmla="*/ 1580042 h 1627876"/>
              <a:gd name="connsiteX8" fmla="*/ 43477 w 1224324"/>
              <a:gd name="connsiteY8" fmla="*/ 1627876 h 1627876"/>
              <a:gd name="connsiteX9" fmla="*/ 0 w 1224324"/>
              <a:gd name="connsiteY9" fmla="*/ 1583480 h 1627876"/>
              <a:gd name="connsiteX10" fmla="*/ 0 w 1224324"/>
              <a:gd name="connsiteY10" fmla="*/ 1260810 h 1627876"/>
              <a:gd name="connsiteX11" fmla="*/ 44446 w 1224324"/>
              <a:gd name="connsiteY11" fmla="*/ 528917 h 1627876"/>
              <a:gd name="connsiteX12" fmla="*/ 34273 w 1224324"/>
              <a:gd name="connsiteY12" fmla="*/ 528299 h 1627876"/>
              <a:gd name="connsiteX13" fmla="*/ 47648 w 1224324"/>
              <a:gd name="connsiteY13" fmla="*/ 156258 h 1627876"/>
              <a:gd name="connsiteX14" fmla="*/ 83470 w 1224324"/>
              <a:gd name="connsiteY14" fmla="*/ 111437 h 162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4324" h="1627876">
                <a:moveTo>
                  <a:pt x="106935" y="94514"/>
                </a:moveTo>
                <a:lnTo>
                  <a:pt x="1177881" y="0"/>
                </a:lnTo>
                <a:lnTo>
                  <a:pt x="1224324" y="37118"/>
                </a:lnTo>
                <a:lnTo>
                  <a:pt x="1224324" y="793034"/>
                </a:lnTo>
                <a:lnTo>
                  <a:pt x="1211465" y="1289334"/>
                </a:lnTo>
                <a:lnTo>
                  <a:pt x="1205107" y="1288724"/>
                </a:lnTo>
                <a:lnTo>
                  <a:pt x="1182915" y="1520129"/>
                </a:lnTo>
                <a:lnTo>
                  <a:pt x="1135030" y="1580042"/>
                </a:lnTo>
                <a:lnTo>
                  <a:pt x="43477" y="1627876"/>
                </a:lnTo>
                <a:lnTo>
                  <a:pt x="0" y="1583480"/>
                </a:lnTo>
                <a:lnTo>
                  <a:pt x="0" y="1260810"/>
                </a:lnTo>
                <a:lnTo>
                  <a:pt x="44446" y="528917"/>
                </a:lnTo>
                <a:lnTo>
                  <a:pt x="34273" y="528299"/>
                </a:lnTo>
                <a:lnTo>
                  <a:pt x="47648" y="156258"/>
                </a:lnTo>
                <a:lnTo>
                  <a:pt x="83470" y="111437"/>
                </a:lnTo>
                <a:close/>
              </a:path>
            </a:pathLst>
          </a:custGeom>
          <a:noFill/>
          <a:ln cap="sq">
            <a:noFill/>
          </a:ln>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37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0"/>
          <p:cNvSpPr/>
          <p:nvPr/>
        </p:nvSpPr>
        <p:spPr>
          <a:xfrm rot="5400000">
            <a:off x="1490114" y="1759503"/>
            <a:ext cx="751800" cy="3732028"/>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flipH="1">
            <a:off x="945525" y="822354"/>
            <a:ext cx="1480800" cy="14808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txBox="1">
            <a:spLocks noGrp="1"/>
          </p:cNvSpPr>
          <p:nvPr>
            <p:ph type="title"/>
          </p:nvPr>
        </p:nvSpPr>
        <p:spPr>
          <a:xfrm>
            <a:off x="945525" y="1206125"/>
            <a:ext cx="1480800"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1095" name="Google Shape;1095;p40"/>
          <p:cNvSpPr txBox="1">
            <a:spLocks noGrp="1"/>
          </p:cNvSpPr>
          <p:nvPr>
            <p:ph type="title" idx="2"/>
          </p:nvPr>
        </p:nvSpPr>
        <p:spPr>
          <a:xfrm>
            <a:off x="254697" y="2069526"/>
            <a:ext cx="3048721" cy="11021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dirty="0">
                <a:latin typeface="+mj-lt"/>
              </a:rPr>
              <a:t>Quais são os tipos de solo e sua composição?</a:t>
            </a:r>
            <a:endParaRPr sz="2400" dirty="0">
              <a:latin typeface="+mj-lt"/>
            </a:endParaRPr>
          </a:p>
        </p:txBody>
      </p:sp>
      <p:pic>
        <p:nvPicPr>
          <p:cNvPr id="2" name="Imagem 1">
            <a:extLst>
              <a:ext uri="{FF2B5EF4-FFF2-40B4-BE49-F238E27FC236}">
                <a16:creationId xmlns:a16="http://schemas.microsoft.com/office/drawing/2014/main" id="{E8E2F97C-B6F2-48B0-AB5A-F5A90B31C319}"/>
              </a:ext>
            </a:extLst>
          </p:cNvPr>
          <p:cNvPicPr>
            <a:picLocks noChangeAspect="1"/>
          </p:cNvPicPr>
          <p:nvPr/>
        </p:nvPicPr>
        <p:blipFill>
          <a:blip r:embed="rId3"/>
          <a:stretch>
            <a:fillRect/>
          </a:stretch>
        </p:blipFill>
        <p:spPr>
          <a:xfrm>
            <a:off x="6143554" y="2571750"/>
            <a:ext cx="224336" cy="343514"/>
          </a:xfrm>
          <a:prstGeom prst="rect">
            <a:avLst/>
          </a:prstGeom>
        </p:spPr>
      </p:pic>
      <p:sp>
        <p:nvSpPr>
          <p:cNvPr id="1096" name="Google Shape;1096;p40"/>
          <p:cNvSpPr txBox="1">
            <a:spLocks noGrp="1"/>
          </p:cNvSpPr>
          <p:nvPr>
            <p:ph type="subTitle" idx="1"/>
          </p:nvPr>
        </p:nvSpPr>
        <p:spPr>
          <a:xfrm>
            <a:off x="323100" y="3348073"/>
            <a:ext cx="2980318" cy="5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A importância do solo nas nossas vidas </a:t>
            </a:r>
            <a:endParaRPr dirty="0"/>
          </a:p>
        </p:txBody>
      </p:sp>
      <p:grpSp>
        <p:nvGrpSpPr>
          <p:cNvPr id="1097" name="Google Shape;1097;p40"/>
          <p:cNvGrpSpPr/>
          <p:nvPr/>
        </p:nvGrpSpPr>
        <p:grpSpPr>
          <a:xfrm>
            <a:off x="1366675" y="733500"/>
            <a:ext cx="7025625" cy="3899775"/>
            <a:chOff x="1366675" y="733500"/>
            <a:chExt cx="7025625" cy="3899775"/>
          </a:xfrm>
        </p:grpSpPr>
        <p:sp>
          <p:nvSpPr>
            <p:cNvPr id="1098" name="Google Shape;1098;p40"/>
            <p:cNvSpPr/>
            <p:nvPr/>
          </p:nvSpPr>
          <p:spPr>
            <a:xfrm flipH="1">
              <a:off x="8344600" y="458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flipH="1">
              <a:off x="2352425" y="4385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flipH="1">
              <a:off x="5743400" y="4433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flipH="1">
              <a:off x="1366675" y="4385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flipH="1">
              <a:off x="5093525" y="8490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flipH="1">
              <a:off x="4776350" y="30588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flipH="1">
              <a:off x="6854325"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flipH="1">
              <a:off x="7791350" y="7335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flipH="1">
              <a:off x="8138850" y="3961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flipH="1">
              <a:off x="2559875" y="12586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flipH="1">
              <a:off x="1685675" y="7992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flipH="1">
              <a:off x="3523650" y="1703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flipH="1">
              <a:off x="4952750" y="3905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flipH="1">
              <a:off x="3303625" y="7992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flipH="1">
              <a:off x="4414075" y="1914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18" name="Imagem 11317" descr="Minha história na educação: Formação dos solos (GIF)">
            <a:extLst>
              <a:ext uri="{FF2B5EF4-FFF2-40B4-BE49-F238E27FC236}">
                <a16:creationId xmlns:a16="http://schemas.microsoft.com/office/drawing/2014/main" id="{D19BAD46-6D28-844B-FEDD-5FE5911A6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576" t="2050" r="6699"/>
          <a:stretch>
            <a:fillRect/>
          </a:stretch>
        </p:blipFill>
        <p:spPr bwMode="auto">
          <a:xfrm>
            <a:off x="5204960" y="104433"/>
            <a:ext cx="2101525" cy="4775602"/>
          </a:xfrm>
          <a:custGeom>
            <a:avLst/>
            <a:gdLst>
              <a:gd name="connsiteX0" fmla="*/ 0 w 1572441"/>
              <a:gd name="connsiteY0" fmla="*/ 2950013 h 3573287"/>
              <a:gd name="connsiteX1" fmla="*/ 669306 w 1572441"/>
              <a:gd name="connsiteY1" fmla="*/ 2950013 h 3573287"/>
              <a:gd name="connsiteX2" fmla="*/ 669308 w 1572441"/>
              <a:gd name="connsiteY2" fmla="*/ 2950014 h 3573287"/>
              <a:gd name="connsiteX3" fmla="*/ 669308 w 1572441"/>
              <a:gd name="connsiteY3" fmla="*/ 2950013 h 3573287"/>
              <a:gd name="connsiteX4" fmla="*/ 1572441 w 1572441"/>
              <a:gd name="connsiteY4" fmla="*/ 2950013 h 3573287"/>
              <a:gd name="connsiteX5" fmla="*/ 1572441 w 1572441"/>
              <a:gd name="connsiteY5" fmla="*/ 3573287 h 3573287"/>
              <a:gd name="connsiteX6" fmla="*/ 0 w 1572441"/>
              <a:gd name="connsiteY6" fmla="*/ 3573287 h 3573287"/>
              <a:gd name="connsiteX7" fmla="*/ 1452461 w 1572441"/>
              <a:gd name="connsiteY7" fmla="*/ 2856564 h 3573287"/>
              <a:gd name="connsiteX8" fmla="*/ 1572441 w 1572441"/>
              <a:gd name="connsiteY8" fmla="*/ 2856564 h 3573287"/>
              <a:gd name="connsiteX9" fmla="*/ 1572441 w 1572441"/>
              <a:gd name="connsiteY9" fmla="*/ 2856567 h 3573287"/>
              <a:gd name="connsiteX10" fmla="*/ 1452461 w 1572441"/>
              <a:gd name="connsiteY10" fmla="*/ 2856567 h 3573287"/>
              <a:gd name="connsiteX11" fmla="*/ 1018321 w 1572441"/>
              <a:gd name="connsiteY11" fmla="*/ 2855290 h 3573287"/>
              <a:gd name="connsiteX12" fmla="*/ 1019429 w 1572441"/>
              <a:gd name="connsiteY12" fmla="*/ 2856567 h 3573287"/>
              <a:gd name="connsiteX13" fmla="*/ 1016850 w 1572441"/>
              <a:gd name="connsiteY13" fmla="*/ 2856567 h 3573287"/>
              <a:gd name="connsiteX14" fmla="*/ 892162 w 1572441"/>
              <a:gd name="connsiteY14" fmla="*/ 2855018 h 3573287"/>
              <a:gd name="connsiteX15" fmla="*/ 893507 w 1572441"/>
              <a:gd name="connsiteY15" fmla="*/ 2856567 h 3573287"/>
              <a:gd name="connsiteX16" fmla="*/ 890378 w 1572441"/>
              <a:gd name="connsiteY16" fmla="*/ 2856567 h 3573287"/>
              <a:gd name="connsiteX17" fmla="*/ 0 w 1572441"/>
              <a:gd name="connsiteY17" fmla="*/ 2854662 h 3573287"/>
              <a:gd name="connsiteX18" fmla="*/ 2912 w 1572441"/>
              <a:gd name="connsiteY18" fmla="*/ 2856567 h 3573287"/>
              <a:gd name="connsiteX19" fmla="*/ 0 w 1572441"/>
              <a:gd name="connsiteY19" fmla="*/ 2856567 h 3573287"/>
              <a:gd name="connsiteX20" fmla="*/ 739890 w 1572441"/>
              <a:gd name="connsiteY20" fmla="*/ 2842105 h 3573287"/>
              <a:gd name="connsiteX21" fmla="*/ 751738 w 1572441"/>
              <a:gd name="connsiteY21" fmla="*/ 2855750 h 3573287"/>
              <a:gd name="connsiteX22" fmla="*/ 738206 w 1572441"/>
              <a:gd name="connsiteY22" fmla="*/ 2844680 h 3573287"/>
              <a:gd name="connsiteX23" fmla="*/ 1254157 w 1572441"/>
              <a:gd name="connsiteY23" fmla="*/ 2743096 h 3573287"/>
              <a:gd name="connsiteX24" fmla="*/ 1254157 w 1572441"/>
              <a:gd name="connsiteY24" fmla="*/ 2743521 h 3573287"/>
              <a:gd name="connsiteX25" fmla="*/ 1253668 w 1572441"/>
              <a:gd name="connsiteY25" fmla="*/ 2743521 h 3573287"/>
              <a:gd name="connsiteX26" fmla="*/ 649006 w 1572441"/>
              <a:gd name="connsiteY26" fmla="*/ 0 h 3573287"/>
              <a:gd name="connsiteX27" fmla="*/ 750315 w 1572441"/>
              <a:gd name="connsiteY27" fmla="*/ 38436 h 3573287"/>
              <a:gd name="connsiteX28" fmla="*/ 750491 w 1572441"/>
              <a:gd name="connsiteY28" fmla="*/ 39273 h 3573287"/>
              <a:gd name="connsiteX29" fmla="*/ 804247 w 1572441"/>
              <a:gd name="connsiteY29" fmla="*/ 73451 h 3573287"/>
              <a:gd name="connsiteX30" fmla="*/ 839147 w 1572441"/>
              <a:gd name="connsiteY30" fmla="*/ 59585 h 3573287"/>
              <a:gd name="connsiteX31" fmla="*/ 941299 w 1572441"/>
              <a:gd name="connsiteY31" fmla="*/ 101896 h 3573287"/>
              <a:gd name="connsiteX32" fmla="*/ 993360 w 1572441"/>
              <a:gd name="connsiteY32" fmla="*/ 148809 h 3573287"/>
              <a:gd name="connsiteX33" fmla="*/ 988586 w 1572441"/>
              <a:gd name="connsiteY33" fmla="*/ 165174 h 3573287"/>
              <a:gd name="connsiteX34" fmla="*/ 992791 w 1572441"/>
              <a:gd name="connsiteY34" fmla="*/ 179588 h 3573287"/>
              <a:gd name="connsiteX35" fmla="*/ 981085 w 1572441"/>
              <a:gd name="connsiteY35" fmla="*/ 192577 h 3573287"/>
              <a:gd name="connsiteX36" fmla="*/ 1031878 w 1572441"/>
              <a:gd name="connsiteY36" fmla="*/ 238351 h 3573287"/>
              <a:gd name="connsiteX37" fmla="*/ 1029772 w 1572441"/>
              <a:gd name="connsiteY37" fmla="*/ 248357 h 3573287"/>
              <a:gd name="connsiteX38" fmla="*/ 1046860 w 1572441"/>
              <a:gd name="connsiteY38" fmla="*/ 287927 h 3573287"/>
              <a:gd name="connsiteX39" fmla="*/ 1073869 w 1572441"/>
              <a:gd name="connsiteY39" fmla="*/ 298659 h 3573287"/>
              <a:gd name="connsiteX40" fmla="*/ 1072832 w 1572441"/>
              <a:gd name="connsiteY40" fmla="*/ 300134 h 3573287"/>
              <a:gd name="connsiteX41" fmla="*/ 1068247 w 1572441"/>
              <a:gd name="connsiteY41" fmla="*/ 321916 h 3573287"/>
              <a:gd name="connsiteX42" fmla="*/ 1085335 w 1572441"/>
              <a:gd name="connsiteY42" fmla="*/ 361485 h 3573287"/>
              <a:gd name="connsiteX43" fmla="*/ 1088573 w 1572441"/>
              <a:gd name="connsiteY43" fmla="*/ 362772 h 3573287"/>
              <a:gd name="connsiteX44" fmla="*/ 1087079 w 1572441"/>
              <a:gd name="connsiteY44" fmla="*/ 366709 h 3573287"/>
              <a:gd name="connsiteX45" fmla="*/ 1108622 w 1572441"/>
              <a:gd name="connsiteY45" fmla="*/ 374882 h 3573287"/>
              <a:gd name="connsiteX46" fmla="*/ 1077434 w 1572441"/>
              <a:gd name="connsiteY46" fmla="*/ 387274 h 3573287"/>
              <a:gd name="connsiteX47" fmla="*/ 1060346 w 1572441"/>
              <a:gd name="connsiteY47" fmla="*/ 426843 h 3573287"/>
              <a:gd name="connsiteX48" fmla="*/ 1077434 w 1572441"/>
              <a:gd name="connsiteY48" fmla="*/ 466412 h 3573287"/>
              <a:gd name="connsiteX49" fmla="*/ 1099710 w 1572441"/>
              <a:gd name="connsiteY49" fmla="*/ 475263 h 3573287"/>
              <a:gd name="connsiteX50" fmla="*/ 1097721 w 1572441"/>
              <a:gd name="connsiteY50" fmla="*/ 478094 h 3573287"/>
              <a:gd name="connsiteX51" fmla="*/ 1093877 w 1572441"/>
              <a:gd name="connsiteY51" fmla="*/ 476635 h 3573287"/>
              <a:gd name="connsiteX52" fmla="*/ 1083798 w 1572441"/>
              <a:gd name="connsiteY52" fmla="*/ 503202 h 3573287"/>
              <a:gd name="connsiteX53" fmla="*/ 1076748 w 1572441"/>
              <a:gd name="connsiteY53" fmla="*/ 500402 h 3573287"/>
              <a:gd name="connsiteX54" fmla="*/ 1018407 w 1572441"/>
              <a:gd name="connsiteY54" fmla="*/ 556361 h 3573287"/>
              <a:gd name="connsiteX55" fmla="*/ 1022992 w 1572441"/>
              <a:gd name="connsiteY55" fmla="*/ 578144 h 3573287"/>
              <a:gd name="connsiteX56" fmla="*/ 1034644 w 1572441"/>
              <a:gd name="connsiteY56" fmla="*/ 594722 h 3573287"/>
              <a:gd name="connsiteX57" fmla="*/ 1022992 w 1572441"/>
              <a:gd name="connsiteY57" fmla="*/ 611299 h 3573287"/>
              <a:gd name="connsiteX58" fmla="*/ 1021292 w 1572441"/>
              <a:gd name="connsiteY58" fmla="*/ 619373 h 3573287"/>
              <a:gd name="connsiteX59" fmla="*/ 993640 w 1572441"/>
              <a:gd name="connsiteY59" fmla="*/ 608882 h 3573287"/>
              <a:gd name="connsiteX60" fmla="*/ 977002 w 1572441"/>
              <a:gd name="connsiteY60" fmla="*/ 652738 h 3573287"/>
              <a:gd name="connsiteX61" fmla="*/ 1035908 w 1572441"/>
              <a:gd name="connsiteY61" fmla="*/ 675085 h 3573287"/>
              <a:gd name="connsiteX62" fmla="*/ 1035537 w 1572441"/>
              <a:gd name="connsiteY62" fmla="*/ 676062 h 3573287"/>
              <a:gd name="connsiteX63" fmla="*/ 1042656 w 1572441"/>
              <a:gd name="connsiteY63" fmla="*/ 678763 h 3573287"/>
              <a:gd name="connsiteX64" fmla="*/ 1036831 w 1572441"/>
              <a:gd name="connsiteY64" fmla="*/ 687930 h 3573287"/>
              <a:gd name="connsiteX65" fmla="*/ 1032246 w 1572441"/>
              <a:gd name="connsiteY65" fmla="*/ 712030 h 3573287"/>
              <a:gd name="connsiteX66" fmla="*/ 1049334 w 1572441"/>
              <a:gd name="connsiteY66" fmla="*/ 755809 h 3573287"/>
              <a:gd name="connsiteX67" fmla="*/ 1057572 w 1572441"/>
              <a:gd name="connsiteY67" fmla="*/ 759429 h 3573287"/>
              <a:gd name="connsiteX68" fmla="*/ 1035538 w 1572441"/>
              <a:gd name="connsiteY68" fmla="*/ 817508 h 3573287"/>
              <a:gd name="connsiteX69" fmla="*/ 1259501 w 1572441"/>
              <a:gd name="connsiteY69" fmla="*/ 902477 h 3573287"/>
              <a:gd name="connsiteX70" fmla="*/ 1267128 w 1572441"/>
              <a:gd name="connsiteY70" fmla="*/ 905637 h 3573287"/>
              <a:gd name="connsiteX71" fmla="*/ 1265601 w 1572441"/>
              <a:gd name="connsiteY71" fmla="*/ 909324 h 3573287"/>
              <a:gd name="connsiteX72" fmla="*/ 1396312 w 1572441"/>
              <a:gd name="connsiteY72" fmla="*/ 963465 h 3573287"/>
              <a:gd name="connsiteX73" fmla="*/ 1396312 w 1572441"/>
              <a:gd name="connsiteY73" fmla="*/ 1007017 h 3573287"/>
              <a:gd name="connsiteX74" fmla="*/ 1558745 w 1572441"/>
              <a:gd name="connsiteY74" fmla="*/ 1007017 h 3573287"/>
              <a:gd name="connsiteX75" fmla="*/ 1572441 w 1572441"/>
              <a:gd name="connsiteY75" fmla="*/ 1024586 h 3573287"/>
              <a:gd name="connsiteX76" fmla="*/ 1572441 w 1572441"/>
              <a:gd name="connsiteY76" fmla="*/ 2306472 h 3573287"/>
              <a:gd name="connsiteX77" fmla="*/ 1330314 w 1572441"/>
              <a:gd name="connsiteY77" fmla="*/ 2306472 h 3573287"/>
              <a:gd name="connsiteX78" fmla="*/ 1330314 w 1572441"/>
              <a:gd name="connsiteY78" fmla="*/ 2306471 h 3573287"/>
              <a:gd name="connsiteX79" fmla="*/ 1330313 w 1572441"/>
              <a:gd name="connsiteY79" fmla="*/ 2306472 h 3573287"/>
              <a:gd name="connsiteX80" fmla="*/ 1324770 w 1572441"/>
              <a:gd name="connsiteY80" fmla="*/ 2306472 h 3573287"/>
              <a:gd name="connsiteX81" fmla="*/ 1324770 w 1572441"/>
              <a:gd name="connsiteY81" fmla="*/ 2311389 h 3573287"/>
              <a:gd name="connsiteX82" fmla="*/ 955546 w 1572441"/>
              <a:gd name="connsiteY82" fmla="*/ 2638940 h 3573287"/>
              <a:gd name="connsiteX83" fmla="*/ 956160 w 1572441"/>
              <a:gd name="connsiteY83" fmla="*/ 2639632 h 3573287"/>
              <a:gd name="connsiteX84" fmla="*/ 853807 w 1572441"/>
              <a:gd name="connsiteY84" fmla="*/ 2728500 h 3573287"/>
              <a:gd name="connsiteX85" fmla="*/ 849778 w 1572441"/>
              <a:gd name="connsiteY85" fmla="*/ 2723860 h 3573287"/>
              <a:gd name="connsiteX86" fmla="*/ 728871 w 1572441"/>
              <a:gd name="connsiteY86" fmla="*/ 2828839 h 3573287"/>
              <a:gd name="connsiteX87" fmla="*/ 678833 w 1572441"/>
              <a:gd name="connsiteY87" fmla="*/ 2796109 h 3573287"/>
              <a:gd name="connsiteX88" fmla="*/ 677385 w 1572441"/>
              <a:gd name="connsiteY88" fmla="*/ 2794924 h 3573287"/>
              <a:gd name="connsiteX89" fmla="*/ 677258 w 1572441"/>
              <a:gd name="connsiteY89" fmla="*/ 2795079 h 3573287"/>
              <a:gd name="connsiteX90" fmla="*/ 460618 w 1572441"/>
              <a:gd name="connsiteY90" fmla="*/ 2653375 h 3573287"/>
              <a:gd name="connsiteX91" fmla="*/ 459670 w 1572441"/>
              <a:gd name="connsiteY91" fmla="*/ 2654823 h 3573287"/>
              <a:gd name="connsiteX92" fmla="*/ 138 w 1572441"/>
              <a:gd name="connsiteY92" fmla="*/ 2354244 h 3573287"/>
              <a:gd name="connsiteX93" fmla="*/ 138 w 1572441"/>
              <a:gd name="connsiteY93" fmla="*/ 1033545 h 3573287"/>
              <a:gd name="connsiteX94" fmla="*/ 425698 w 1572441"/>
              <a:gd name="connsiteY94" fmla="*/ 837253 h 3573287"/>
              <a:gd name="connsiteX95" fmla="*/ 447000 w 1572441"/>
              <a:gd name="connsiteY95" fmla="*/ 845333 h 3573287"/>
              <a:gd name="connsiteX96" fmla="*/ 456719 w 1572441"/>
              <a:gd name="connsiteY96" fmla="*/ 819716 h 3573287"/>
              <a:gd name="connsiteX97" fmla="*/ 471947 w 1572441"/>
              <a:gd name="connsiteY97" fmla="*/ 825765 h 3573287"/>
              <a:gd name="connsiteX98" fmla="*/ 530288 w 1572441"/>
              <a:gd name="connsiteY98" fmla="*/ 769806 h 3573287"/>
              <a:gd name="connsiteX99" fmla="*/ 513201 w 1572441"/>
              <a:gd name="connsiteY99" fmla="*/ 730236 h 3573287"/>
              <a:gd name="connsiteX100" fmla="*/ 501489 w 1572441"/>
              <a:gd name="connsiteY100" fmla="*/ 725582 h 3573287"/>
              <a:gd name="connsiteX101" fmla="*/ 511865 w 1572441"/>
              <a:gd name="connsiteY101" fmla="*/ 710821 h 3573287"/>
              <a:gd name="connsiteX102" fmla="*/ 516449 w 1572441"/>
              <a:gd name="connsiteY102" fmla="*/ 689040 h 3573287"/>
              <a:gd name="connsiteX103" fmla="*/ 499362 w 1572441"/>
              <a:gd name="connsiteY103" fmla="*/ 649469 h 3573287"/>
              <a:gd name="connsiteX104" fmla="*/ 474030 w 1572441"/>
              <a:gd name="connsiteY104" fmla="*/ 639405 h 3573287"/>
              <a:gd name="connsiteX105" fmla="*/ 475132 w 1572441"/>
              <a:gd name="connsiteY105" fmla="*/ 636500 h 3573287"/>
              <a:gd name="connsiteX106" fmla="*/ 501829 w 1572441"/>
              <a:gd name="connsiteY106" fmla="*/ 647107 h 3573287"/>
              <a:gd name="connsiteX107" fmla="*/ 512797 w 1572441"/>
              <a:gd name="connsiteY107" fmla="*/ 642750 h 3573287"/>
              <a:gd name="connsiteX108" fmla="*/ 521879 w 1572441"/>
              <a:gd name="connsiteY108" fmla="*/ 646195 h 3573287"/>
              <a:gd name="connsiteX109" fmla="*/ 525031 w 1572441"/>
              <a:gd name="connsiteY109" fmla="*/ 637889 h 3573287"/>
              <a:gd name="connsiteX110" fmla="*/ 543083 w 1572441"/>
              <a:gd name="connsiteY110" fmla="*/ 630718 h 3573287"/>
              <a:gd name="connsiteX111" fmla="*/ 555586 w 1572441"/>
              <a:gd name="connsiteY111" fmla="*/ 612929 h 3573287"/>
              <a:gd name="connsiteX112" fmla="*/ 556660 w 1572441"/>
              <a:gd name="connsiteY112" fmla="*/ 607824 h 3573287"/>
              <a:gd name="connsiteX113" fmla="*/ 559752 w 1572441"/>
              <a:gd name="connsiteY113" fmla="*/ 608996 h 3573287"/>
              <a:gd name="connsiteX114" fmla="*/ 575970 w 1572441"/>
              <a:gd name="connsiteY114" fmla="*/ 566250 h 3573287"/>
              <a:gd name="connsiteX115" fmla="*/ 545186 w 1572441"/>
              <a:gd name="connsiteY115" fmla="*/ 554571 h 3573287"/>
              <a:gd name="connsiteX116" fmla="*/ 543083 w 1572441"/>
              <a:gd name="connsiteY116" fmla="*/ 551578 h 3573287"/>
              <a:gd name="connsiteX117" fmla="*/ 501829 w 1572441"/>
              <a:gd name="connsiteY117" fmla="*/ 535187 h 3573287"/>
              <a:gd name="connsiteX118" fmla="*/ 498051 w 1572441"/>
              <a:gd name="connsiteY118" fmla="*/ 536689 h 3573287"/>
              <a:gd name="connsiteX119" fmla="*/ 492566 w 1572441"/>
              <a:gd name="connsiteY119" fmla="*/ 534607 h 3573287"/>
              <a:gd name="connsiteX120" fmla="*/ 493116 w 1572441"/>
              <a:gd name="connsiteY120" fmla="*/ 533157 h 3573287"/>
              <a:gd name="connsiteX121" fmla="*/ 490916 w 1572441"/>
              <a:gd name="connsiteY121" fmla="*/ 532323 h 3573287"/>
              <a:gd name="connsiteX122" fmla="*/ 495463 w 1572441"/>
              <a:gd name="connsiteY122" fmla="*/ 525168 h 3573287"/>
              <a:gd name="connsiteX123" fmla="*/ 500047 w 1572441"/>
              <a:gd name="connsiteY123" fmla="*/ 501069 h 3573287"/>
              <a:gd name="connsiteX124" fmla="*/ 482960 w 1572441"/>
              <a:gd name="connsiteY124" fmla="*/ 457291 h 3573287"/>
              <a:gd name="connsiteX125" fmla="*/ 454347 w 1572441"/>
              <a:gd name="connsiteY125" fmla="*/ 444714 h 3573287"/>
              <a:gd name="connsiteX126" fmla="*/ 458108 w 1572441"/>
              <a:gd name="connsiteY126" fmla="*/ 426843 h 3573287"/>
              <a:gd name="connsiteX127" fmla="*/ 441021 w 1572441"/>
              <a:gd name="connsiteY127" fmla="*/ 387274 h 3573287"/>
              <a:gd name="connsiteX128" fmla="*/ 412168 w 1572441"/>
              <a:gd name="connsiteY128" fmla="*/ 375810 h 3573287"/>
              <a:gd name="connsiteX129" fmla="*/ 437568 w 1572441"/>
              <a:gd name="connsiteY129" fmla="*/ 240444 h 3573287"/>
              <a:gd name="connsiteX130" fmla="*/ 436651 w 1572441"/>
              <a:gd name="connsiteY130" fmla="*/ 240272 h 3573287"/>
              <a:gd name="connsiteX131" fmla="*/ 485917 w 1572441"/>
              <a:gd name="connsiteY131" fmla="*/ 176179 h 3573287"/>
              <a:gd name="connsiteX132" fmla="*/ 492149 w 1572441"/>
              <a:gd name="connsiteY132" fmla="*/ 179842 h 3573287"/>
              <a:gd name="connsiteX133" fmla="*/ 515483 w 1572441"/>
              <a:gd name="connsiteY133" fmla="*/ 140149 h 3573287"/>
              <a:gd name="connsiteX134" fmla="*/ 516449 w 1572441"/>
              <a:gd name="connsiteY134" fmla="*/ 140532 h 3573287"/>
              <a:gd name="connsiteX135" fmla="*/ 574790 w 1572441"/>
              <a:gd name="connsiteY135" fmla="*/ 84572 h 3573287"/>
              <a:gd name="connsiteX136" fmla="*/ 570206 w 1572441"/>
              <a:gd name="connsiteY136" fmla="*/ 62790 h 3573287"/>
              <a:gd name="connsiteX137" fmla="*/ 568414 w 1572441"/>
              <a:gd name="connsiteY137" fmla="*/ 60241 h 3573287"/>
              <a:gd name="connsiteX138" fmla="*/ 580103 w 1572441"/>
              <a:gd name="connsiteY138" fmla="*/ 29431 h 3573287"/>
              <a:gd name="connsiteX139" fmla="*/ 595003 w 1572441"/>
              <a:gd name="connsiteY139" fmla="*/ 35350 h 3573287"/>
              <a:gd name="connsiteX140" fmla="*/ 627086 w 1572441"/>
              <a:gd name="connsiteY140" fmla="*/ 22604 h 3573287"/>
              <a:gd name="connsiteX141" fmla="*/ 627449 w 1572441"/>
              <a:gd name="connsiteY141" fmla="*/ 22742 h 3573287"/>
              <a:gd name="connsiteX142" fmla="*/ 627575 w 1572441"/>
              <a:gd name="connsiteY142" fmla="*/ 22409 h 3573287"/>
              <a:gd name="connsiteX143" fmla="*/ 636257 w 1572441"/>
              <a:gd name="connsiteY143" fmla="*/ 18960 h 3573287"/>
              <a:gd name="connsiteX144" fmla="*/ 648760 w 1572441"/>
              <a:gd name="connsiteY144" fmla="*/ 1173 h 357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572441" h="3573287">
                <a:moveTo>
                  <a:pt x="0" y="2950013"/>
                </a:moveTo>
                <a:lnTo>
                  <a:pt x="669306" y="2950013"/>
                </a:lnTo>
                <a:lnTo>
                  <a:pt x="669308" y="2950014"/>
                </a:lnTo>
                <a:lnTo>
                  <a:pt x="669308" y="2950013"/>
                </a:lnTo>
                <a:lnTo>
                  <a:pt x="1572441" y="2950013"/>
                </a:lnTo>
                <a:lnTo>
                  <a:pt x="1572441" y="3573287"/>
                </a:lnTo>
                <a:lnTo>
                  <a:pt x="0" y="3573287"/>
                </a:lnTo>
                <a:close/>
                <a:moveTo>
                  <a:pt x="1452461" y="2856564"/>
                </a:moveTo>
                <a:lnTo>
                  <a:pt x="1572441" y="2856564"/>
                </a:lnTo>
                <a:lnTo>
                  <a:pt x="1572441" y="2856567"/>
                </a:lnTo>
                <a:lnTo>
                  <a:pt x="1452461" y="2856567"/>
                </a:lnTo>
                <a:close/>
                <a:moveTo>
                  <a:pt x="1018321" y="2855290"/>
                </a:moveTo>
                <a:lnTo>
                  <a:pt x="1019429" y="2856567"/>
                </a:lnTo>
                <a:lnTo>
                  <a:pt x="1016850" y="2856567"/>
                </a:lnTo>
                <a:close/>
                <a:moveTo>
                  <a:pt x="892162" y="2855018"/>
                </a:moveTo>
                <a:lnTo>
                  <a:pt x="893507" y="2856567"/>
                </a:lnTo>
                <a:lnTo>
                  <a:pt x="890378" y="2856567"/>
                </a:lnTo>
                <a:close/>
                <a:moveTo>
                  <a:pt x="0" y="2854662"/>
                </a:moveTo>
                <a:lnTo>
                  <a:pt x="2912" y="2856567"/>
                </a:lnTo>
                <a:lnTo>
                  <a:pt x="0" y="2856567"/>
                </a:lnTo>
                <a:close/>
                <a:moveTo>
                  <a:pt x="739890" y="2842105"/>
                </a:moveTo>
                <a:lnTo>
                  <a:pt x="751738" y="2855750"/>
                </a:lnTo>
                <a:lnTo>
                  <a:pt x="738206" y="2844680"/>
                </a:lnTo>
                <a:close/>
                <a:moveTo>
                  <a:pt x="1254157" y="2743096"/>
                </a:moveTo>
                <a:lnTo>
                  <a:pt x="1254157" y="2743521"/>
                </a:lnTo>
                <a:lnTo>
                  <a:pt x="1253668" y="2743521"/>
                </a:lnTo>
                <a:close/>
                <a:moveTo>
                  <a:pt x="649006" y="0"/>
                </a:moveTo>
                <a:lnTo>
                  <a:pt x="750315" y="38436"/>
                </a:lnTo>
                <a:lnTo>
                  <a:pt x="750491" y="39273"/>
                </a:lnTo>
                <a:cubicBezTo>
                  <a:pt x="759348" y="59358"/>
                  <a:pt x="780082" y="73451"/>
                  <a:pt x="804247" y="73451"/>
                </a:cubicBezTo>
                <a:lnTo>
                  <a:pt x="839147" y="59585"/>
                </a:lnTo>
                <a:lnTo>
                  <a:pt x="941299" y="101896"/>
                </a:lnTo>
                <a:lnTo>
                  <a:pt x="993360" y="148809"/>
                </a:lnTo>
                <a:lnTo>
                  <a:pt x="988586" y="165174"/>
                </a:lnTo>
                <a:lnTo>
                  <a:pt x="992791" y="179588"/>
                </a:lnTo>
                <a:lnTo>
                  <a:pt x="981085" y="192577"/>
                </a:lnTo>
                <a:lnTo>
                  <a:pt x="1031878" y="238351"/>
                </a:lnTo>
                <a:lnTo>
                  <a:pt x="1029772" y="248357"/>
                </a:lnTo>
                <a:cubicBezTo>
                  <a:pt x="1029772" y="263811"/>
                  <a:pt x="1036302" y="277801"/>
                  <a:pt x="1046860" y="287927"/>
                </a:cubicBezTo>
                <a:lnTo>
                  <a:pt x="1073869" y="298659"/>
                </a:lnTo>
                <a:lnTo>
                  <a:pt x="1072832" y="300134"/>
                </a:lnTo>
                <a:cubicBezTo>
                  <a:pt x="1069880" y="306829"/>
                  <a:pt x="1068247" y="314190"/>
                  <a:pt x="1068247" y="321916"/>
                </a:cubicBezTo>
                <a:cubicBezTo>
                  <a:pt x="1068247" y="337369"/>
                  <a:pt x="1074777" y="351358"/>
                  <a:pt x="1085335" y="361485"/>
                </a:cubicBezTo>
                <a:lnTo>
                  <a:pt x="1088573" y="362772"/>
                </a:lnTo>
                <a:lnTo>
                  <a:pt x="1087079" y="366709"/>
                </a:lnTo>
                <a:lnTo>
                  <a:pt x="1108622" y="374882"/>
                </a:lnTo>
                <a:lnTo>
                  <a:pt x="1077434" y="387274"/>
                </a:lnTo>
                <a:cubicBezTo>
                  <a:pt x="1066876" y="397401"/>
                  <a:pt x="1060346" y="411391"/>
                  <a:pt x="1060346" y="426843"/>
                </a:cubicBezTo>
                <a:cubicBezTo>
                  <a:pt x="1060346" y="442296"/>
                  <a:pt x="1066876" y="456287"/>
                  <a:pt x="1077434" y="466412"/>
                </a:cubicBezTo>
                <a:lnTo>
                  <a:pt x="1099710" y="475263"/>
                </a:lnTo>
                <a:lnTo>
                  <a:pt x="1097721" y="478094"/>
                </a:lnTo>
                <a:lnTo>
                  <a:pt x="1093877" y="476635"/>
                </a:lnTo>
                <a:lnTo>
                  <a:pt x="1083798" y="503202"/>
                </a:lnTo>
                <a:lnTo>
                  <a:pt x="1076748" y="500402"/>
                </a:lnTo>
                <a:cubicBezTo>
                  <a:pt x="1044527" y="500402"/>
                  <a:pt x="1018407" y="525455"/>
                  <a:pt x="1018407" y="556361"/>
                </a:cubicBezTo>
                <a:cubicBezTo>
                  <a:pt x="1018407" y="564088"/>
                  <a:pt x="1020040" y="571450"/>
                  <a:pt x="1022992" y="578144"/>
                </a:cubicBezTo>
                <a:lnTo>
                  <a:pt x="1034644" y="594722"/>
                </a:lnTo>
                <a:lnTo>
                  <a:pt x="1022992" y="611299"/>
                </a:lnTo>
                <a:lnTo>
                  <a:pt x="1021292" y="619373"/>
                </a:lnTo>
                <a:lnTo>
                  <a:pt x="993640" y="608882"/>
                </a:lnTo>
                <a:lnTo>
                  <a:pt x="977002" y="652738"/>
                </a:lnTo>
                <a:lnTo>
                  <a:pt x="1035908" y="675085"/>
                </a:lnTo>
                <a:lnTo>
                  <a:pt x="1035537" y="676062"/>
                </a:lnTo>
                <a:lnTo>
                  <a:pt x="1042656" y="678763"/>
                </a:lnTo>
                <a:lnTo>
                  <a:pt x="1036831" y="687930"/>
                </a:lnTo>
                <a:cubicBezTo>
                  <a:pt x="1033879" y="695338"/>
                  <a:pt x="1032246" y="703481"/>
                  <a:pt x="1032246" y="712030"/>
                </a:cubicBezTo>
                <a:cubicBezTo>
                  <a:pt x="1032246" y="729126"/>
                  <a:pt x="1038776" y="744605"/>
                  <a:pt x="1049334" y="755809"/>
                </a:cubicBezTo>
                <a:lnTo>
                  <a:pt x="1057572" y="759429"/>
                </a:lnTo>
                <a:lnTo>
                  <a:pt x="1035538" y="817508"/>
                </a:lnTo>
                <a:lnTo>
                  <a:pt x="1259501" y="902477"/>
                </a:lnTo>
                <a:lnTo>
                  <a:pt x="1267128" y="905637"/>
                </a:lnTo>
                <a:lnTo>
                  <a:pt x="1265601" y="909324"/>
                </a:lnTo>
                <a:lnTo>
                  <a:pt x="1396312" y="963465"/>
                </a:lnTo>
                <a:lnTo>
                  <a:pt x="1396312" y="1007017"/>
                </a:lnTo>
                <a:lnTo>
                  <a:pt x="1558745" y="1007017"/>
                </a:lnTo>
                <a:lnTo>
                  <a:pt x="1572441" y="1024586"/>
                </a:lnTo>
                <a:lnTo>
                  <a:pt x="1572441" y="2306472"/>
                </a:lnTo>
                <a:lnTo>
                  <a:pt x="1330314" y="2306472"/>
                </a:lnTo>
                <a:lnTo>
                  <a:pt x="1330314" y="2306471"/>
                </a:lnTo>
                <a:lnTo>
                  <a:pt x="1330313" y="2306472"/>
                </a:lnTo>
                <a:lnTo>
                  <a:pt x="1324770" y="2306472"/>
                </a:lnTo>
                <a:lnTo>
                  <a:pt x="1324770" y="2311389"/>
                </a:lnTo>
                <a:lnTo>
                  <a:pt x="955546" y="2638940"/>
                </a:lnTo>
                <a:lnTo>
                  <a:pt x="956160" y="2639632"/>
                </a:lnTo>
                <a:lnTo>
                  <a:pt x="853807" y="2728500"/>
                </a:lnTo>
                <a:lnTo>
                  <a:pt x="849778" y="2723860"/>
                </a:lnTo>
                <a:lnTo>
                  <a:pt x="728871" y="2828839"/>
                </a:lnTo>
                <a:lnTo>
                  <a:pt x="678833" y="2796109"/>
                </a:lnTo>
                <a:lnTo>
                  <a:pt x="677385" y="2794924"/>
                </a:lnTo>
                <a:lnTo>
                  <a:pt x="677258" y="2795079"/>
                </a:lnTo>
                <a:lnTo>
                  <a:pt x="460618" y="2653375"/>
                </a:lnTo>
                <a:lnTo>
                  <a:pt x="459670" y="2654823"/>
                </a:lnTo>
                <a:lnTo>
                  <a:pt x="138" y="2354244"/>
                </a:lnTo>
                <a:lnTo>
                  <a:pt x="138" y="1033545"/>
                </a:lnTo>
                <a:lnTo>
                  <a:pt x="425698" y="837253"/>
                </a:lnTo>
                <a:lnTo>
                  <a:pt x="447000" y="845333"/>
                </a:lnTo>
                <a:lnTo>
                  <a:pt x="456719" y="819716"/>
                </a:lnTo>
                <a:lnTo>
                  <a:pt x="471947" y="825765"/>
                </a:lnTo>
                <a:cubicBezTo>
                  <a:pt x="504168" y="825765"/>
                  <a:pt x="530288" y="800712"/>
                  <a:pt x="530288" y="769806"/>
                </a:cubicBezTo>
                <a:cubicBezTo>
                  <a:pt x="530288" y="754352"/>
                  <a:pt x="523758" y="740362"/>
                  <a:pt x="513201" y="730236"/>
                </a:cubicBezTo>
                <a:lnTo>
                  <a:pt x="501489" y="725582"/>
                </a:lnTo>
                <a:lnTo>
                  <a:pt x="511865" y="710821"/>
                </a:lnTo>
                <a:cubicBezTo>
                  <a:pt x="514817" y="704127"/>
                  <a:pt x="516449" y="696767"/>
                  <a:pt x="516449" y="689040"/>
                </a:cubicBezTo>
                <a:cubicBezTo>
                  <a:pt x="516449" y="673586"/>
                  <a:pt x="509919" y="659596"/>
                  <a:pt x="499362" y="649469"/>
                </a:cubicBezTo>
                <a:lnTo>
                  <a:pt x="474030" y="639405"/>
                </a:lnTo>
                <a:lnTo>
                  <a:pt x="475132" y="636500"/>
                </a:lnTo>
                <a:lnTo>
                  <a:pt x="501829" y="647107"/>
                </a:lnTo>
                <a:lnTo>
                  <a:pt x="512797" y="642750"/>
                </a:lnTo>
                <a:lnTo>
                  <a:pt x="521879" y="646195"/>
                </a:lnTo>
                <a:lnTo>
                  <a:pt x="525031" y="637889"/>
                </a:lnTo>
                <a:lnTo>
                  <a:pt x="543083" y="630718"/>
                </a:lnTo>
                <a:cubicBezTo>
                  <a:pt x="548361" y="625654"/>
                  <a:pt x="552633" y="619624"/>
                  <a:pt x="555586" y="612929"/>
                </a:cubicBezTo>
                <a:lnTo>
                  <a:pt x="556660" y="607824"/>
                </a:lnTo>
                <a:lnTo>
                  <a:pt x="559752" y="608996"/>
                </a:lnTo>
                <a:lnTo>
                  <a:pt x="575970" y="566250"/>
                </a:lnTo>
                <a:lnTo>
                  <a:pt x="545186" y="554571"/>
                </a:lnTo>
                <a:lnTo>
                  <a:pt x="543083" y="551578"/>
                </a:lnTo>
                <a:cubicBezTo>
                  <a:pt x="532525" y="541452"/>
                  <a:pt x="517940" y="535187"/>
                  <a:pt x="501829" y="535187"/>
                </a:cubicBezTo>
                <a:lnTo>
                  <a:pt x="498051" y="536689"/>
                </a:lnTo>
                <a:lnTo>
                  <a:pt x="492566" y="534607"/>
                </a:lnTo>
                <a:lnTo>
                  <a:pt x="493116" y="533157"/>
                </a:lnTo>
                <a:lnTo>
                  <a:pt x="490916" y="532323"/>
                </a:lnTo>
                <a:lnTo>
                  <a:pt x="495463" y="525168"/>
                </a:lnTo>
                <a:cubicBezTo>
                  <a:pt x="498415" y="517760"/>
                  <a:pt x="500047" y="509617"/>
                  <a:pt x="500047" y="501069"/>
                </a:cubicBezTo>
                <a:cubicBezTo>
                  <a:pt x="500047" y="483972"/>
                  <a:pt x="493517" y="468495"/>
                  <a:pt x="482960" y="457291"/>
                </a:cubicBezTo>
                <a:lnTo>
                  <a:pt x="454347" y="444714"/>
                </a:lnTo>
                <a:lnTo>
                  <a:pt x="458108" y="426843"/>
                </a:lnTo>
                <a:cubicBezTo>
                  <a:pt x="458108" y="411391"/>
                  <a:pt x="451578" y="397400"/>
                  <a:pt x="441021" y="387274"/>
                </a:cubicBezTo>
                <a:lnTo>
                  <a:pt x="412168" y="375810"/>
                </a:lnTo>
                <a:lnTo>
                  <a:pt x="437568" y="240444"/>
                </a:lnTo>
                <a:lnTo>
                  <a:pt x="436651" y="240272"/>
                </a:lnTo>
                <a:lnTo>
                  <a:pt x="485917" y="176179"/>
                </a:lnTo>
                <a:lnTo>
                  <a:pt x="492149" y="179842"/>
                </a:lnTo>
                <a:lnTo>
                  <a:pt x="515483" y="140149"/>
                </a:lnTo>
                <a:lnTo>
                  <a:pt x="516449" y="140532"/>
                </a:lnTo>
                <a:cubicBezTo>
                  <a:pt x="548670" y="140532"/>
                  <a:pt x="574790" y="115478"/>
                  <a:pt x="574790" y="84572"/>
                </a:cubicBezTo>
                <a:cubicBezTo>
                  <a:pt x="574790" y="76846"/>
                  <a:pt x="573158" y="69485"/>
                  <a:pt x="570206" y="62790"/>
                </a:cubicBezTo>
                <a:lnTo>
                  <a:pt x="568414" y="60241"/>
                </a:lnTo>
                <a:lnTo>
                  <a:pt x="580103" y="29431"/>
                </a:lnTo>
                <a:lnTo>
                  <a:pt x="595003" y="35350"/>
                </a:lnTo>
                <a:lnTo>
                  <a:pt x="627086" y="22604"/>
                </a:lnTo>
                <a:lnTo>
                  <a:pt x="627449" y="22742"/>
                </a:lnTo>
                <a:lnTo>
                  <a:pt x="627575" y="22409"/>
                </a:lnTo>
                <a:lnTo>
                  <a:pt x="636257" y="18960"/>
                </a:lnTo>
                <a:cubicBezTo>
                  <a:pt x="641535" y="13897"/>
                  <a:pt x="645807" y="7868"/>
                  <a:pt x="648760" y="117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241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p:cTn id="7" dur="500" fill="hold"/>
                                        <p:tgtEl>
                                          <p:spTgt spid="1053"/>
                                        </p:tgtEl>
                                        <p:attrNameLst>
                                          <p:attrName>ppt_w</p:attrName>
                                        </p:attrNameLst>
                                      </p:cBhvr>
                                      <p:tavLst>
                                        <p:tav tm="0">
                                          <p:val>
                                            <p:fltVal val="0"/>
                                          </p:val>
                                        </p:tav>
                                        <p:tav tm="100000">
                                          <p:val>
                                            <p:strVal val="#ppt_w"/>
                                          </p:val>
                                        </p:tav>
                                      </p:tavLst>
                                    </p:anim>
                                    <p:anim calcmode="lin" valueType="num">
                                      <p:cBhvr>
                                        <p:cTn id="8" dur="500" fill="hold"/>
                                        <p:tgtEl>
                                          <p:spTgt spid="1053"/>
                                        </p:tgtEl>
                                        <p:attrNameLst>
                                          <p:attrName>ppt_h</p:attrName>
                                        </p:attrNameLst>
                                      </p:cBhvr>
                                      <p:tavLst>
                                        <p:tav tm="0">
                                          <p:val>
                                            <p:fltVal val="0"/>
                                          </p:val>
                                        </p:tav>
                                        <p:tav tm="100000">
                                          <p:val>
                                            <p:strVal val="#ppt_h"/>
                                          </p:val>
                                        </p:tav>
                                      </p:tavLst>
                                    </p:anim>
                                    <p:animEffect transition="in" filter="fade">
                                      <p:cBhvr>
                                        <p:cTn id="9" dur="500"/>
                                        <p:tgtEl>
                                          <p:spTgt spid="1053"/>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1052"/>
                                        </p:tgtEl>
                                        <p:attrNameLst>
                                          <p:attrName>style.visibility</p:attrName>
                                        </p:attrNameLst>
                                      </p:cBhvr>
                                      <p:to>
                                        <p:strVal val="visible"/>
                                      </p:to>
                                    </p:set>
                                    <p:anim calcmode="lin" valueType="num">
                                      <p:cBhvr additive="base">
                                        <p:cTn id="12" dur="500" fill="hold"/>
                                        <p:tgtEl>
                                          <p:spTgt spid="1052"/>
                                        </p:tgtEl>
                                        <p:attrNameLst>
                                          <p:attrName>ppt_x</p:attrName>
                                        </p:attrNameLst>
                                      </p:cBhvr>
                                      <p:tavLst>
                                        <p:tav tm="0">
                                          <p:val>
                                            <p:strVal val="0-#ppt_w/2"/>
                                          </p:val>
                                        </p:tav>
                                        <p:tav tm="100000">
                                          <p:val>
                                            <p:strVal val="#ppt_x"/>
                                          </p:val>
                                        </p:tav>
                                      </p:tavLst>
                                    </p:anim>
                                    <p:anim calcmode="lin" valueType="num">
                                      <p:cBhvr additive="base">
                                        <p:cTn id="13" dur="500" fill="hold"/>
                                        <p:tgtEl>
                                          <p:spTgt spid="105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096">
                                            <p:txEl>
                                              <p:pRg st="0" end="0"/>
                                            </p:txEl>
                                          </p:spTgt>
                                        </p:tgtEl>
                                        <p:attrNameLst>
                                          <p:attrName>style.visibility</p:attrName>
                                        </p:attrNameLst>
                                      </p:cBhvr>
                                      <p:to>
                                        <p:strVal val="visible"/>
                                      </p:to>
                                    </p:set>
                                    <p:anim calcmode="lin" valueType="num">
                                      <p:cBhvr>
                                        <p:cTn id="17" dur="500" fill="hold"/>
                                        <p:tgtEl>
                                          <p:spTgt spid="109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09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0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animBg="1"/>
      <p:bldP spid="1053" grpId="0" animBg="1"/>
      <p:bldP spid="109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40">
            <a:extLst>
              <a:ext uri="{FF2B5EF4-FFF2-40B4-BE49-F238E27FC236}">
                <a16:creationId xmlns:a16="http://schemas.microsoft.com/office/drawing/2014/main" id="{AFED6659-E7C0-0FD9-BDF4-73AF64D73068}"/>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0">
            <a:extLst>
              <a:ext uri="{FF2B5EF4-FFF2-40B4-BE49-F238E27FC236}">
                <a16:creationId xmlns:a16="http://schemas.microsoft.com/office/drawing/2014/main" id="{DCCB2EBD-5CA3-D2A9-D442-9239C67FF10E}"/>
              </a:ext>
            </a:extLst>
          </p:cNvPr>
          <p:cNvSpPr txBox="1">
            <a:spLocks/>
          </p:cNvSpPr>
          <p:nvPr/>
        </p:nvSpPr>
        <p:spPr>
          <a:xfrm>
            <a:off x="31994" y="190740"/>
            <a:ext cx="68125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Caveat"/>
              <a:buNone/>
              <a:defRPr sz="3000" b="1"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2pPr>
            <a:lvl3pPr marR="0" lvl="2"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3pPr>
            <a:lvl4pPr marR="0" lvl="3"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4pPr>
            <a:lvl5pPr marR="0" lvl="4"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5pPr>
            <a:lvl6pPr marR="0" lvl="5"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6pPr>
            <a:lvl7pPr marR="0" lvl="6"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7pPr>
            <a:lvl8pPr marR="0" lvl="7"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8pPr>
            <a:lvl9pPr marR="0" lvl="8"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9pPr>
          </a:lstStyle>
          <a:p>
            <a:r>
              <a:rPr lang="en" sz="2800" dirty="0">
                <a:solidFill>
                  <a:schemeClr val="dk2"/>
                </a:solidFill>
              </a:rPr>
              <a:t>02</a:t>
            </a:r>
          </a:p>
        </p:txBody>
      </p:sp>
      <p:sp>
        <p:nvSpPr>
          <p:cNvPr id="6" name="Google Shape;1095;p40">
            <a:extLst>
              <a:ext uri="{FF2B5EF4-FFF2-40B4-BE49-F238E27FC236}">
                <a16:creationId xmlns:a16="http://schemas.microsoft.com/office/drawing/2014/main" id="{1A739072-8DE4-1D18-EB19-CFC15D3A893E}"/>
              </a:ext>
            </a:extLst>
          </p:cNvPr>
          <p:cNvSpPr txBox="1">
            <a:spLocks/>
          </p:cNvSpPr>
          <p:nvPr/>
        </p:nvSpPr>
        <p:spPr>
          <a:xfrm>
            <a:off x="786808" y="0"/>
            <a:ext cx="3785192"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Composição do solo</a:t>
            </a:r>
          </a:p>
        </p:txBody>
      </p:sp>
      <p:sp>
        <p:nvSpPr>
          <p:cNvPr id="8" name="CaixaDeTexto 7">
            <a:extLst>
              <a:ext uri="{FF2B5EF4-FFF2-40B4-BE49-F238E27FC236}">
                <a16:creationId xmlns:a16="http://schemas.microsoft.com/office/drawing/2014/main" id="{CFFA6E89-3F42-E1D2-4B6F-2D74D6B5394D}"/>
              </a:ext>
            </a:extLst>
          </p:cNvPr>
          <p:cNvSpPr txBox="1"/>
          <p:nvPr/>
        </p:nvSpPr>
        <p:spPr>
          <a:xfrm>
            <a:off x="167463" y="750546"/>
            <a:ext cx="4609214" cy="3642407"/>
          </a:xfrm>
          <a:prstGeom prst="rect">
            <a:avLst/>
          </a:prstGeom>
          <a:noFill/>
        </p:spPr>
        <p:txBody>
          <a:bodyPr wrap="square">
            <a:spAutoFit/>
          </a:bodyPr>
          <a:lstStyle/>
          <a:p>
            <a:pPr>
              <a:lnSpc>
                <a:spcPct val="107000"/>
              </a:lnSpc>
              <a:spcAft>
                <a:spcPts val="800"/>
              </a:spcAft>
            </a:pP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composição do solo é </a:t>
            </a:r>
            <a:r>
              <a:rPr lang="pt-BR"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variável</a:t>
            </a: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de um tipo de solo para outro, pois os</a:t>
            </a:r>
            <a:r>
              <a:rPr lang="pt-B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elementos químicos presentes na sua composição variam</a:t>
            </a: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por meio dos fatores citados. No entanto, encontra-se na composição dos solos, de modo geral, 45% de elementos minerais, 25% de ar, 25% de água e 5% de matéria orgânica.</a:t>
            </a:r>
          </a:p>
          <a:p>
            <a:pPr>
              <a:lnSpc>
                <a:spcPct val="107000"/>
              </a:lnSpc>
              <a:spcAft>
                <a:spcPts val="800"/>
              </a:spcAft>
            </a:pP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 solo é composto por três fases distintas: sólido, que compreende matéria orgânica e inorgânica; líquido, que é a solução do solo ou água do solo; e gasoso, que é o ar do solo. As </a:t>
            </a:r>
            <a:r>
              <a:rPr lang="pt-BR"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matérias orgânica ou inorgânica</a:t>
            </a:r>
            <a:r>
              <a:rPr lang="pt-BR"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compreendem partículas minerais do solo, originadas do intemperismo da rocha, ou seja, da sua desintegração. Há também materiais orgânicos provenientes de animais e plantas, que entram em decomposição e formam a camada de húmus (primeira camada do solo).</a:t>
            </a:r>
          </a:p>
        </p:txBody>
      </p:sp>
      <p:pic>
        <p:nvPicPr>
          <p:cNvPr id="11" name="Imagem 10">
            <a:extLst>
              <a:ext uri="{FF2B5EF4-FFF2-40B4-BE49-F238E27FC236}">
                <a16:creationId xmlns:a16="http://schemas.microsoft.com/office/drawing/2014/main" id="{2A12481F-37D2-809A-887E-5FCE4BB8F09D}"/>
              </a:ext>
            </a:extLst>
          </p:cNvPr>
          <p:cNvPicPr>
            <a:picLocks noChangeAspect="1"/>
          </p:cNvPicPr>
          <p:nvPr/>
        </p:nvPicPr>
        <p:blipFill>
          <a:blip r:embed="rId2"/>
          <a:stretch>
            <a:fillRect/>
          </a:stretch>
        </p:blipFill>
        <p:spPr>
          <a:xfrm>
            <a:off x="6107090" y="85010"/>
            <a:ext cx="2916423" cy="4465774"/>
          </a:xfrm>
          <a:prstGeom prst="rect">
            <a:avLst/>
          </a:prstGeom>
        </p:spPr>
      </p:pic>
      <p:sp>
        <p:nvSpPr>
          <p:cNvPr id="13" name="Google Shape;1052;p40">
            <a:extLst>
              <a:ext uri="{FF2B5EF4-FFF2-40B4-BE49-F238E27FC236}">
                <a16:creationId xmlns:a16="http://schemas.microsoft.com/office/drawing/2014/main" id="{8A77C745-3799-69A0-8C7A-57E263706353}"/>
              </a:ext>
            </a:extLst>
          </p:cNvPr>
          <p:cNvSpPr/>
          <p:nvPr/>
        </p:nvSpPr>
        <p:spPr>
          <a:xfrm rot="5400000">
            <a:off x="-2267700" y="1772029"/>
            <a:ext cx="751800" cy="3732028"/>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018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40">
            <a:extLst>
              <a:ext uri="{FF2B5EF4-FFF2-40B4-BE49-F238E27FC236}">
                <a16:creationId xmlns:a16="http://schemas.microsoft.com/office/drawing/2014/main" id="{AFED6659-E7C0-0FD9-BDF4-73AF64D73068}"/>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0">
            <a:extLst>
              <a:ext uri="{FF2B5EF4-FFF2-40B4-BE49-F238E27FC236}">
                <a16:creationId xmlns:a16="http://schemas.microsoft.com/office/drawing/2014/main" id="{DCCB2EBD-5CA3-D2A9-D442-9239C67FF10E}"/>
              </a:ext>
            </a:extLst>
          </p:cNvPr>
          <p:cNvSpPr txBox="1">
            <a:spLocks/>
          </p:cNvSpPr>
          <p:nvPr/>
        </p:nvSpPr>
        <p:spPr>
          <a:xfrm>
            <a:off x="31994" y="190740"/>
            <a:ext cx="68125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Caveat"/>
              <a:buNone/>
              <a:defRPr sz="3000" b="1"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2pPr>
            <a:lvl3pPr marR="0" lvl="2"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3pPr>
            <a:lvl4pPr marR="0" lvl="3"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4pPr>
            <a:lvl5pPr marR="0" lvl="4"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5pPr>
            <a:lvl6pPr marR="0" lvl="5"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6pPr>
            <a:lvl7pPr marR="0" lvl="6"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7pPr>
            <a:lvl8pPr marR="0" lvl="7"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8pPr>
            <a:lvl9pPr marR="0" lvl="8" algn="l" rtl="0">
              <a:lnSpc>
                <a:spcPct val="100000"/>
              </a:lnSpc>
              <a:spcBef>
                <a:spcPts val="0"/>
              </a:spcBef>
              <a:spcAft>
                <a:spcPts val="0"/>
              </a:spcAft>
              <a:buClr>
                <a:schemeClr val="lt2"/>
              </a:buClr>
              <a:buSzPts val="3000"/>
              <a:buFont typeface="Josefin Slab"/>
              <a:buNone/>
              <a:defRPr sz="3000" b="0" i="0" u="none" strike="noStrike" cap="none">
                <a:solidFill>
                  <a:schemeClr val="lt2"/>
                </a:solidFill>
                <a:latin typeface="Josefin Slab"/>
                <a:ea typeface="Josefin Slab"/>
                <a:cs typeface="Josefin Slab"/>
                <a:sym typeface="Josefin Slab"/>
              </a:defRPr>
            </a:lvl9pPr>
          </a:lstStyle>
          <a:p>
            <a:r>
              <a:rPr lang="en" sz="2800" dirty="0">
                <a:solidFill>
                  <a:schemeClr val="dk2"/>
                </a:solidFill>
              </a:rPr>
              <a:t>02</a:t>
            </a:r>
          </a:p>
        </p:txBody>
      </p:sp>
      <p:sp>
        <p:nvSpPr>
          <p:cNvPr id="6" name="Google Shape;1095;p40">
            <a:extLst>
              <a:ext uri="{FF2B5EF4-FFF2-40B4-BE49-F238E27FC236}">
                <a16:creationId xmlns:a16="http://schemas.microsoft.com/office/drawing/2014/main" id="{1A739072-8DE4-1D18-EB19-CFC15D3A893E}"/>
              </a:ext>
            </a:extLst>
          </p:cNvPr>
          <p:cNvSpPr txBox="1">
            <a:spLocks/>
          </p:cNvSpPr>
          <p:nvPr/>
        </p:nvSpPr>
        <p:spPr>
          <a:xfrm>
            <a:off x="786808" y="0"/>
            <a:ext cx="3785192"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Camadas do solo</a:t>
            </a:r>
          </a:p>
        </p:txBody>
      </p:sp>
      <p:pic>
        <p:nvPicPr>
          <p:cNvPr id="10" name="Imagem 9">
            <a:extLst>
              <a:ext uri="{FF2B5EF4-FFF2-40B4-BE49-F238E27FC236}">
                <a16:creationId xmlns:a16="http://schemas.microsoft.com/office/drawing/2014/main" id="{8832A44C-5EEB-F834-0641-0E16E0344306}"/>
              </a:ext>
            </a:extLst>
          </p:cNvPr>
          <p:cNvPicPr>
            <a:picLocks noChangeAspect="1"/>
          </p:cNvPicPr>
          <p:nvPr/>
        </p:nvPicPr>
        <p:blipFill>
          <a:blip r:embed="rId2"/>
          <a:stretch>
            <a:fillRect/>
          </a:stretch>
        </p:blipFill>
        <p:spPr>
          <a:xfrm>
            <a:off x="6107090" y="85010"/>
            <a:ext cx="2916423" cy="4465774"/>
          </a:xfrm>
          <a:prstGeom prst="rect">
            <a:avLst/>
          </a:prstGeom>
        </p:spPr>
      </p:pic>
      <p:sp>
        <p:nvSpPr>
          <p:cNvPr id="5" name="CaixaDeTexto 4">
            <a:extLst>
              <a:ext uri="{FF2B5EF4-FFF2-40B4-BE49-F238E27FC236}">
                <a16:creationId xmlns:a16="http://schemas.microsoft.com/office/drawing/2014/main" id="{44061270-ED3D-5033-FE95-819FCD3398B2}"/>
              </a:ext>
            </a:extLst>
          </p:cNvPr>
          <p:cNvSpPr txBox="1"/>
          <p:nvPr/>
        </p:nvSpPr>
        <p:spPr>
          <a:xfrm>
            <a:off x="31994" y="686100"/>
            <a:ext cx="3785192" cy="4124206"/>
          </a:xfrm>
          <a:prstGeom prst="rect">
            <a:avLst/>
          </a:prstGeom>
          <a:noFill/>
        </p:spPr>
        <p:txBody>
          <a:bodyPr wrap="square">
            <a:spAutoFit/>
          </a:bodyPr>
          <a:lstStyle/>
          <a:p>
            <a:pPr algn="just">
              <a:spcAft>
                <a:spcPts val="1125"/>
              </a:spcAft>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Cada horizonte dos solos possui composições diferentes, observe:</a:t>
            </a:r>
          </a:p>
          <a:p>
            <a:pPr marL="285750" indent="-285750" algn="just">
              <a:spcAft>
                <a:spcPts val="1125"/>
              </a:spcAft>
              <a:buClr>
                <a:schemeClr val="bg1"/>
              </a:buClr>
              <a:buFont typeface="Wingdings" panose="05000000000000000000" pitchFamily="2" charset="2"/>
              <a:buChar char="q"/>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Horizonte O – Camada com alta presença de matéria orgânica, água, animais e plantas.</a:t>
            </a:r>
          </a:p>
          <a:p>
            <a:pPr marL="285750" indent="-285750" algn="just">
              <a:spcAft>
                <a:spcPts val="1125"/>
              </a:spcAft>
              <a:buClr>
                <a:schemeClr val="bg1"/>
              </a:buClr>
              <a:buFont typeface="Wingdings" panose="05000000000000000000" pitchFamily="2" charset="2"/>
              <a:buChar char="q"/>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Horizonte A – Mais escura por possuir matéria orgânica, água e sais minerais.</a:t>
            </a:r>
          </a:p>
          <a:p>
            <a:pPr marL="285750" indent="-285750" algn="just">
              <a:spcAft>
                <a:spcPts val="1125"/>
              </a:spcAft>
              <a:buClr>
                <a:schemeClr val="bg1"/>
              </a:buClr>
              <a:buFont typeface="Wingdings" panose="05000000000000000000" pitchFamily="2" charset="2"/>
              <a:buChar char="q"/>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Horizonte B – Acumula sais minerais e materiais dos horizontes O e A, possui presença maior de ar.</a:t>
            </a:r>
          </a:p>
          <a:p>
            <a:pPr marL="285750" indent="-285750" algn="just">
              <a:spcAft>
                <a:spcPts val="1125"/>
              </a:spcAft>
              <a:buClr>
                <a:schemeClr val="bg1"/>
              </a:buClr>
              <a:buFont typeface="Wingdings" panose="05000000000000000000" pitchFamily="2" charset="2"/>
              <a:buChar char="q"/>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Horizonte C – Constituído por fragmentos de rochas desintegradas do horizonte D; grande presença de ar.</a:t>
            </a:r>
          </a:p>
          <a:p>
            <a:pPr marL="285750" indent="-285750" algn="just">
              <a:spcAft>
                <a:spcPts val="1125"/>
              </a:spcAft>
              <a:buClr>
                <a:schemeClr val="bg1"/>
              </a:buClr>
              <a:buFont typeface="Wingdings" panose="05000000000000000000" pitchFamily="2" charset="2"/>
              <a:buChar char="q"/>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Horizonte D ou R – Rocha matriz ou originária do solo.</a:t>
            </a:r>
          </a:p>
          <a:p>
            <a:pPr algn="just">
              <a:spcAft>
                <a:spcPts val="1125"/>
              </a:spcAft>
            </a:pPr>
            <a:endParaRPr lang="pt-BR" sz="1100" dirty="0">
              <a:effectLst/>
              <a:latin typeface="Calibri" panose="020F0502020204030204" pitchFamily="34" charset="0"/>
              <a:ea typeface="Times New Roman" panose="02020603050405020304" pitchFamily="18" charset="0"/>
              <a:cs typeface="Calibri" panose="020F0502020204030204" pitchFamily="34" charset="0"/>
            </a:endParaRPr>
          </a:p>
        </p:txBody>
      </p:sp>
      <p:grpSp>
        <p:nvGrpSpPr>
          <p:cNvPr id="20" name="Agrupar 19">
            <a:extLst>
              <a:ext uri="{FF2B5EF4-FFF2-40B4-BE49-F238E27FC236}">
                <a16:creationId xmlns:a16="http://schemas.microsoft.com/office/drawing/2014/main" id="{DBAE8622-AEA4-D119-B30F-8ED742BF6791}"/>
              </a:ext>
            </a:extLst>
          </p:cNvPr>
          <p:cNvGrpSpPr/>
          <p:nvPr/>
        </p:nvGrpSpPr>
        <p:grpSpPr>
          <a:xfrm>
            <a:off x="4566574" y="1911439"/>
            <a:ext cx="1467347" cy="312650"/>
            <a:chOff x="4566574" y="1911439"/>
            <a:chExt cx="1467347" cy="312650"/>
          </a:xfrm>
        </p:grpSpPr>
        <p:sp>
          <p:nvSpPr>
            <p:cNvPr id="9" name="CaixaDeTexto 8">
              <a:extLst>
                <a:ext uri="{FF2B5EF4-FFF2-40B4-BE49-F238E27FC236}">
                  <a16:creationId xmlns:a16="http://schemas.microsoft.com/office/drawing/2014/main" id="{67B0F28A-0A4F-E728-FD4D-6582F8950CAC}"/>
                </a:ext>
              </a:extLst>
            </p:cNvPr>
            <p:cNvSpPr txBox="1"/>
            <p:nvPr/>
          </p:nvSpPr>
          <p:spPr>
            <a:xfrm>
              <a:off x="4566574" y="1911439"/>
              <a:ext cx="1172240" cy="312650"/>
            </a:xfrm>
            <a:prstGeom prst="rect">
              <a:avLst/>
            </a:prstGeom>
            <a:noFill/>
          </p:spPr>
          <p:txBody>
            <a:bodyPr wrap="square">
              <a:spAutoFit/>
            </a:bodyPr>
            <a:lstStyle/>
            <a:p>
              <a:pPr>
                <a:lnSpc>
                  <a:spcPct val="107000"/>
                </a:lnSpc>
                <a:spcAft>
                  <a:spcPts val="800"/>
                </a:spcAft>
              </a:pPr>
              <a:r>
                <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Horizonte O</a:t>
              </a:r>
              <a:endParaRPr lang="pt-BR" sz="105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5" name="Seta: para a Direita 14">
              <a:extLst>
                <a:ext uri="{FF2B5EF4-FFF2-40B4-BE49-F238E27FC236}">
                  <a16:creationId xmlns:a16="http://schemas.microsoft.com/office/drawing/2014/main" id="{3D6FBDA8-6B77-F4A3-2C4B-AD7A1126AB78}"/>
                </a:ext>
              </a:extLst>
            </p:cNvPr>
            <p:cNvSpPr/>
            <p:nvPr/>
          </p:nvSpPr>
          <p:spPr>
            <a:xfrm>
              <a:off x="5621826" y="1922170"/>
              <a:ext cx="412095" cy="301919"/>
            </a:xfrm>
            <a:prstGeom prst="rightArrow">
              <a:avLst>
                <a:gd name="adj1" fmla="val 28870"/>
                <a:gd name="adj2" fmla="val 4647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 name="Agrupar 22">
            <a:extLst>
              <a:ext uri="{FF2B5EF4-FFF2-40B4-BE49-F238E27FC236}">
                <a16:creationId xmlns:a16="http://schemas.microsoft.com/office/drawing/2014/main" id="{2CE4CC41-9CCA-E657-69AF-115D59D5FE89}"/>
              </a:ext>
            </a:extLst>
          </p:cNvPr>
          <p:cNvGrpSpPr/>
          <p:nvPr/>
        </p:nvGrpSpPr>
        <p:grpSpPr>
          <a:xfrm>
            <a:off x="4543295" y="2254658"/>
            <a:ext cx="1490626" cy="341184"/>
            <a:chOff x="4543295" y="2254658"/>
            <a:chExt cx="1490626" cy="341184"/>
          </a:xfrm>
        </p:grpSpPr>
        <p:sp>
          <p:nvSpPr>
            <p:cNvPr id="11" name="CaixaDeTexto 10">
              <a:extLst>
                <a:ext uri="{FF2B5EF4-FFF2-40B4-BE49-F238E27FC236}">
                  <a16:creationId xmlns:a16="http://schemas.microsoft.com/office/drawing/2014/main" id="{84A37B9A-33F8-6B54-3E1E-7D377705B67B}"/>
                </a:ext>
              </a:extLst>
            </p:cNvPr>
            <p:cNvSpPr txBox="1"/>
            <p:nvPr/>
          </p:nvSpPr>
          <p:spPr>
            <a:xfrm>
              <a:off x="4543295" y="2254658"/>
              <a:ext cx="1172240" cy="312650"/>
            </a:xfrm>
            <a:prstGeom prst="rect">
              <a:avLst/>
            </a:prstGeom>
            <a:noFill/>
          </p:spPr>
          <p:txBody>
            <a:bodyPr wrap="square">
              <a:spAutoFit/>
            </a:bodyPr>
            <a:lstStyle/>
            <a:p>
              <a:pPr>
                <a:lnSpc>
                  <a:spcPct val="107000"/>
                </a:lnSpc>
                <a:spcAft>
                  <a:spcPts val="800"/>
                </a:spcAft>
              </a:pPr>
              <a:r>
                <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Horizonte A</a:t>
              </a:r>
              <a:endParaRPr lang="pt-BR" sz="105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6" name="Seta: para a Direita 15">
              <a:extLst>
                <a:ext uri="{FF2B5EF4-FFF2-40B4-BE49-F238E27FC236}">
                  <a16:creationId xmlns:a16="http://schemas.microsoft.com/office/drawing/2014/main" id="{A34B4C06-BBAA-18A5-D655-96AAE668D070}"/>
                </a:ext>
              </a:extLst>
            </p:cNvPr>
            <p:cNvSpPr/>
            <p:nvPr/>
          </p:nvSpPr>
          <p:spPr>
            <a:xfrm>
              <a:off x="5621826" y="2293923"/>
              <a:ext cx="412095" cy="301919"/>
            </a:xfrm>
            <a:prstGeom prst="rightArrow">
              <a:avLst>
                <a:gd name="adj1" fmla="val 28870"/>
                <a:gd name="adj2" fmla="val 4647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4" name="Agrupar 23">
            <a:extLst>
              <a:ext uri="{FF2B5EF4-FFF2-40B4-BE49-F238E27FC236}">
                <a16:creationId xmlns:a16="http://schemas.microsoft.com/office/drawing/2014/main" id="{F9796367-D3CD-6331-E7FF-A541ED66AEC4}"/>
              </a:ext>
            </a:extLst>
          </p:cNvPr>
          <p:cNvGrpSpPr/>
          <p:nvPr/>
        </p:nvGrpSpPr>
        <p:grpSpPr>
          <a:xfrm>
            <a:off x="4563022" y="2858176"/>
            <a:ext cx="1470899" cy="345144"/>
            <a:chOff x="4563022" y="2858176"/>
            <a:chExt cx="1470899" cy="345144"/>
          </a:xfrm>
        </p:grpSpPr>
        <p:sp>
          <p:nvSpPr>
            <p:cNvPr id="14" name="CaixaDeTexto 13">
              <a:extLst>
                <a:ext uri="{FF2B5EF4-FFF2-40B4-BE49-F238E27FC236}">
                  <a16:creationId xmlns:a16="http://schemas.microsoft.com/office/drawing/2014/main" id="{2A55A4A1-E39F-00AF-2FF2-59BDC23FE59F}"/>
                </a:ext>
              </a:extLst>
            </p:cNvPr>
            <p:cNvSpPr txBox="1"/>
            <p:nvPr/>
          </p:nvSpPr>
          <p:spPr>
            <a:xfrm>
              <a:off x="4563022" y="2858176"/>
              <a:ext cx="1172240" cy="312650"/>
            </a:xfrm>
            <a:prstGeom prst="rect">
              <a:avLst/>
            </a:prstGeom>
            <a:noFill/>
          </p:spPr>
          <p:txBody>
            <a:bodyPr wrap="square">
              <a:spAutoFit/>
            </a:bodyPr>
            <a:lstStyle/>
            <a:p>
              <a:pPr>
                <a:lnSpc>
                  <a:spcPct val="107000"/>
                </a:lnSpc>
                <a:spcAft>
                  <a:spcPts val="800"/>
                </a:spcAft>
              </a:pPr>
              <a:r>
                <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Horizonte </a:t>
              </a:r>
              <a:r>
                <a:rPr lang="pt-BR" dirty="0">
                  <a:solidFill>
                    <a:schemeClr val="bg1"/>
                  </a:solidFill>
                  <a:latin typeface="Calibri" panose="020F0502020204030204" pitchFamily="34" charset="0"/>
                  <a:ea typeface="Calibri" panose="020F0502020204030204" pitchFamily="34" charset="0"/>
                  <a:cs typeface="Calibri" panose="020F0502020204030204" pitchFamily="34" charset="0"/>
                </a:rPr>
                <a:t>B</a:t>
              </a:r>
              <a:endParaRPr lang="pt-BR" sz="105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7" name="Seta: para a Direita 16">
              <a:extLst>
                <a:ext uri="{FF2B5EF4-FFF2-40B4-BE49-F238E27FC236}">
                  <a16:creationId xmlns:a16="http://schemas.microsoft.com/office/drawing/2014/main" id="{A7733165-A769-D524-9F66-F4B21812F713}"/>
                </a:ext>
              </a:extLst>
            </p:cNvPr>
            <p:cNvSpPr/>
            <p:nvPr/>
          </p:nvSpPr>
          <p:spPr>
            <a:xfrm>
              <a:off x="5621826" y="2901401"/>
              <a:ext cx="412095" cy="301919"/>
            </a:xfrm>
            <a:prstGeom prst="rightArrow">
              <a:avLst>
                <a:gd name="adj1" fmla="val 28870"/>
                <a:gd name="adj2" fmla="val 4647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25" name="Agrupar 24">
            <a:extLst>
              <a:ext uri="{FF2B5EF4-FFF2-40B4-BE49-F238E27FC236}">
                <a16:creationId xmlns:a16="http://schemas.microsoft.com/office/drawing/2014/main" id="{B5F2C364-6EBB-94A6-0C08-CDB4F9954CB4}"/>
              </a:ext>
            </a:extLst>
          </p:cNvPr>
          <p:cNvGrpSpPr/>
          <p:nvPr/>
        </p:nvGrpSpPr>
        <p:grpSpPr>
          <a:xfrm>
            <a:off x="4543295" y="3812570"/>
            <a:ext cx="1490626" cy="330921"/>
            <a:chOff x="4543295" y="3812570"/>
            <a:chExt cx="1490626" cy="330921"/>
          </a:xfrm>
        </p:grpSpPr>
        <p:sp>
          <p:nvSpPr>
            <p:cNvPr id="12" name="CaixaDeTexto 11">
              <a:extLst>
                <a:ext uri="{FF2B5EF4-FFF2-40B4-BE49-F238E27FC236}">
                  <a16:creationId xmlns:a16="http://schemas.microsoft.com/office/drawing/2014/main" id="{4EB39750-B7F7-5757-7934-E27955DB8A7B}"/>
                </a:ext>
              </a:extLst>
            </p:cNvPr>
            <p:cNvSpPr txBox="1"/>
            <p:nvPr/>
          </p:nvSpPr>
          <p:spPr>
            <a:xfrm>
              <a:off x="4543295" y="3830841"/>
              <a:ext cx="1172240" cy="312650"/>
            </a:xfrm>
            <a:prstGeom prst="rect">
              <a:avLst/>
            </a:prstGeom>
            <a:noFill/>
          </p:spPr>
          <p:txBody>
            <a:bodyPr wrap="square">
              <a:spAutoFit/>
            </a:bodyPr>
            <a:lstStyle/>
            <a:p>
              <a:pPr>
                <a:lnSpc>
                  <a:spcPct val="107000"/>
                </a:lnSpc>
                <a:spcAft>
                  <a:spcPts val="800"/>
                </a:spcAft>
              </a:pPr>
              <a:r>
                <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Horizonte C</a:t>
              </a:r>
              <a:endParaRPr lang="pt-BR" sz="105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8" name="Seta: para a Direita 17">
              <a:extLst>
                <a:ext uri="{FF2B5EF4-FFF2-40B4-BE49-F238E27FC236}">
                  <a16:creationId xmlns:a16="http://schemas.microsoft.com/office/drawing/2014/main" id="{97F7F1D1-8836-85F3-79AD-D98650641F61}"/>
                </a:ext>
              </a:extLst>
            </p:cNvPr>
            <p:cNvSpPr/>
            <p:nvPr/>
          </p:nvSpPr>
          <p:spPr>
            <a:xfrm>
              <a:off x="5621826" y="3812570"/>
              <a:ext cx="412095" cy="301919"/>
            </a:xfrm>
            <a:prstGeom prst="rightArrow">
              <a:avLst>
                <a:gd name="adj1" fmla="val 28870"/>
                <a:gd name="adj2" fmla="val 4647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 name="Agrupar 25">
            <a:extLst>
              <a:ext uri="{FF2B5EF4-FFF2-40B4-BE49-F238E27FC236}">
                <a16:creationId xmlns:a16="http://schemas.microsoft.com/office/drawing/2014/main" id="{07158D85-D227-6057-182D-E67DB1FAD5AA}"/>
              </a:ext>
            </a:extLst>
          </p:cNvPr>
          <p:cNvGrpSpPr/>
          <p:nvPr/>
        </p:nvGrpSpPr>
        <p:grpSpPr>
          <a:xfrm>
            <a:off x="4185462" y="4241511"/>
            <a:ext cx="1837281" cy="323233"/>
            <a:chOff x="4185462" y="4241511"/>
            <a:chExt cx="1837281" cy="323233"/>
          </a:xfrm>
        </p:grpSpPr>
        <p:sp>
          <p:nvSpPr>
            <p:cNvPr id="13" name="CaixaDeTexto 12">
              <a:extLst>
                <a:ext uri="{FF2B5EF4-FFF2-40B4-BE49-F238E27FC236}">
                  <a16:creationId xmlns:a16="http://schemas.microsoft.com/office/drawing/2014/main" id="{7364346D-B249-73D2-7D6C-A8BBBB61F1B7}"/>
                </a:ext>
              </a:extLst>
            </p:cNvPr>
            <p:cNvSpPr txBox="1"/>
            <p:nvPr/>
          </p:nvSpPr>
          <p:spPr>
            <a:xfrm>
              <a:off x="4185462" y="4252094"/>
              <a:ext cx="1571404" cy="312650"/>
            </a:xfrm>
            <a:prstGeom prst="rect">
              <a:avLst/>
            </a:prstGeom>
            <a:noFill/>
          </p:spPr>
          <p:txBody>
            <a:bodyPr wrap="square">
              <a:spAutoFit/>
            </a:bodyPr>
            <a:lstStyle/>
            <a:p>
              <a:pPr>
                <a:lnSpc>
                  <a:spcPct val="107000"/>
                </a:lnSpc>
                <a:spcAft>
                  <a:spcPts val="800"/>
                </a:spcAft>
              </a:pPr>
              <a:r>
                <a:rPr lang="pt-BR" sz="1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Horizonte D ou R</a:t>
              </a:r>
              <a:endParaRPr lang="pt-BR" sz="105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9" name="Seta: para a Direita 18">
              <a:extLst>
                <a:ext uri="{FF2B5EF4-FFF2-40B4-BE49-F238E27FC236}">
                  <a16:creationId xmlns:a16="http://schemas.microsoft.com/office/drawing/2014/main" id="{34707BF6-1CD0-9DD4-3AA8-77AF06883409}"/>
                </a:ext>
              </a:extLst>
            </p:cNvPr>
            <p:cNvSpPr/>
            <p:nvPr/>
          </p:nvSpPr>
          <p:spPr>
            <a:xfrm>
              <a:off x="5610648" y="4241511"/>
              <a:ext cx="412095" cy="301919"/>
            </a:xfrm>
            <a:prstGeom prst="rightArrow">
              <a:avLst>
                <a:gd name="adj1" fmla="val 28870"/>
                <a:gd name="adj2" fmla="val 4647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112799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0"/>
          <p:cNvSpPr/>
          <p:nvPr/>
        </p:nvSpPr>
        <p:spPr>
          <a:xfrm rot="5400000">
            <a:off x="1490114" y="1759503"/>
            <a:ext cx="751800" cy="3732028"/>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flipH="1">
            <a:off x="945525" y="822354"/>
            <a:ext cx="1480800" cy="14808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txBox="1">
            <a:spLocks noGrp="1"/>
          </p:cNvSpPr>
          <p:nvPr>
            <p:ph type="title"/>
          </p:nvPr>
        </p:nvSpPr>
        <p:spPr>
          <a:xfrm>
            <a:off x="945525" y="1206125"/>
            <a:ext cx="1480800"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1095" name="Google Shape;1095;p40"/>
          <p:cNvSpPr txBox="1">
            <a:spLocks noGrp="1"/>
          </p:cNvSpPr>
          <p:nvPr>
            <p:ph type="title" idx="2"/>
          </p:nvPr>
        </p:nvSpPr>
        <p:spPr>
          <a:xfrm>
            <a:off x="254697" y="2069526"/>
            <a:ext cx="3048721" cy="11021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dirty="0">
                <a:latin typeface="+mj-lt"/>
              </a:rPr>
              <a:t>O solo do Brasil</a:t>
            </a:r>
            <a:endParaRPr sz="2400" dirty="0">
              <a:latin typeface="+mj-lt"/>
            </a:endParaRPr>
          </a:p>
        </p:txBody>
      </p:sp>
      <p:sp>
        <p:nvSpPr>
          <p:cNvPr id="1096" name="Google Shape;1096;p40"/>
          <p:cNvSpPr txBox="1">
            <a:spLocks noGrp="1"/>
          </p:cNvSpPr>
          <p:nvPr>
            <p:ph type="subTitle" idx="1"/>
          </p:nvPr>
        </p:nvSpPr>
        <p:spPr>
          <a:xfrm>
            <a:off x="323100" y="3348073"/>
            <a:ext cx="2980318" cy="5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O solo no território brasileiro </a:t>
            </a:r>
            <a:endParaRPr dirty="0"/>
          </a:p>
        </p:txBody>
      </p:sp>
      <p:grpSp>
        <p:nvGrpSpPr>
          <p:cNvPr id="1097" name="Google Shape;1097;p40"/>
          <p:cNvGrpSpPr/>
          <p:nvPr/>
        </p:nvGrpSpPr>
        <p:grpSpPr>
          <a:xfrm>
            <a:off x="1366675" y="733500"/>
            <a:ext cx="7025625" cy="3899775"/>
            <a:chOff x="1366675" y="733500"/>
            <a:chExt cx="7025625" cy="3899775"/>
          </a:xfrm>
        </p:grpSpPr>
        <p:sp>
          <p:nvSpPr>
            <p:cNvPr id="1098" name="Google Shape;1098;p40"/>
            <p:cNvSpPr/>
            <p:nvPr/>
          </p:nvSpPr>
          <p:spPr>
            <a:xfrm flipH="1">
              <a:off x="8344600" y="458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flipH="1">
              <a:off x="2352425" y="4385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flipH="1">
              <a:off x="5743400" y="4433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flipH="1">
              <a:off x="1366675" y="4385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flipH="1">
              <a:off x="5093525" y="8490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flipH="1">
              <a:off x="4776350" y="30588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flipH="1">
              <a:off x="6854325"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flipH="1">
              <a:off x="7791350" y="7335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flipH="1">
              <a:off x="8138850" y="3961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flipH="1">
              <a:off x="2559875" y="12586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flipH="1">
              <a:off x="1685675" y="7992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flipH="1">
              <a:off x="3523650" y="1703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flipH="1">
              <a:off x="4952750" y="3905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flipH="1">
              <a:off x="3303625" y="7992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flipH="1">
              <a:off x="4414075" y="1914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Imagem 46" descr="GIFs da bandeira brasileira - 40 imagens animadas">
            <a:extLst>
              <a:ext uri="{FF2B5EF4-FFF2-40B4-BE49-F238E27FC236}">
                <a16:creationId xmlns:a16="http://schemas.microsoft.com/office/drawing/2014/main" id="{15826BBB-79AA-559A-2E2D-9769E1ED9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48"/>
          <a:stretch>
            <a:fillRect/>
          </a:stretch>
        </p:blipFill>
        <p:spPr bwMode="auto">
          <a:xfrm>
            <a:off x="4024339" y="874886"/>
            <a:ext cx="4846622" cy="2790824"/>
          </a:xfrm>
          <a:custGeom>
            <a:avLst/>
            <a:gdLst>
              <a:gd name="connsiteX0" fmla="*/ 459294 w 4846622"/>
              <a:gd name="connsiteY0" fmla="*/ 89974 h 2790824"/>
              <a:gd name="connsiteX1" fmla="*/ 484019 w 4846622"/>
              <a:gd name="connsiteY1" fmla="*/ 105891 h 2790824"/>
              <a:gd name="connsiteX2" fmla="*/ 526607 w 4846622"/>
              <a:gd name="connsiteY2" fmla="*/ 114101 h 2790824"/>
              <a:gd name="connsiteX3" fmla="*/ 529350 w 4846622"/>
              <a:gd name="connsiteY3" fmla="*/ 127072 h 2790824"/>
              <a:gd name="connsiteX4" fmla="*/ 596159 w 4846622"/>
              <a:gd name="connsiteY4" fmla="*/ 204538 h 2790824"/>
              <a:gd name="connsiteX5" fmla="*/ 612563 w 4846622"/>
              <a:gd name="connsiteY5" fmla="*/ 212067 h 2790824"/>
              <a:gd name="connsiteX6" fmla="*/ 610018 w 4846622"/>
              <a:gd name="connsiteY6" fmla="*/ 226325 h 2790824"/>
              <a:gd name="connsiteX7" fmla="*/ 803415 w 4846622"/>
              <a:gd name="connsiteY7" fmla="*/ 260843 h 2790824"/>
              <a:gd name="connsiteX8" fmla="*/ 811743 w 4846622"/>
              <a:gd name="connsiteY8" fmla="*/ 214184 h 2790824"/>
              <a:gd name="connsiteX9" fmla="*/ 820962 w 4846622"/>
              <a:gd name="connsiteY9" fmla="*/ 223480 h 2790824"/>
              <a:gd name="connsiteX10" fmla="*/ 1003242 w 4846622"/>
              <a:gd name="connsiteY10" fmla="*/ 274808 h 2790824"/>
              <a:gd name="connsiteX11" fmla="*/ 1185523 w 4846622"/>
              <a:gd name="connsiteY11" fmla="*/ 223479 h 2790824"/>
              <a:gd name="connsiteX12" fmla="*/ 1196478 w 4846622"/>
              <a:gd name="connsiteY12" fmla="*/ 212433 h 2790824"/>
              <a:gd name="connsiteX13" fmla="*/ 1230397 w 4846622"/>
              <a:gd name="connsiteY13" fmla="*/ 246633 h 2790824"/>
              <a:gd name="connsiteX14" fmla="*/ 1412677 w 4846622"/>
              <a:gd name="connsiteY14" fmla="*/ 297962 h 2790824"/>
              <a:gd name="connsiteX15" fmla="*/ 1650203 w 4846622"/>
              <a:gd name="connsiteY15" fmla="*/ 190929 h 2790824"/>
              <a:gd name="connsiteX16" fmla="*/ 1650554 w 4846622"/>
              <a:gd name="connsiteY16" fmla="*/ 189746 h 2790824"/>
              <a:gd name="connsiteX17" fmla="*/ 1706400 w 4846622"/>
              <a:gd name="connsiteY17" fmla="*/ 215343 h 2790824"/>
              <a:gd name="connsiteX18" fmla="*/ 1806741 w 4846622"/>
              <a:gd name="connsiteY18" fmla="*/ 229115 h 2790824"/>
              <a:gd name="connsiteX19" fmla="*/ 1907082 w 4846622"/>
              <a:gd name="connsiteY19" fmla="*/ 215343 h 2790824"/>
              <a:gd name="connsiteX20" fmla="*/ 1924924 w 4846622"/>
              <a:gd name="connsiteY20" fmla="*/ 207165 h 2790824"/>
              <a:gd name="connsiteX21" fmla="*/ 1942048 w 4846622"/>
              <a:gd name="connsiteY21" fmla="*/ 224432 h 2790824"/>
              <a:gd name="connsiteX22" fmla="*/ 2124328 w 4846622"/>
              <a:gd name="connsiteY22" fmla="*/ 275760 h 2790824"/>
              <a:gd name="connsiteX23" fmla="*/ 2224669 w 4846622"/>
              <a:gd name="connsiteY23" fmla="*/ 261988 h 2790824"/>
              <a:gd name="connsiteX24" fmla="*/ 2285075 w 4846622"/>
              <a:gd name="connsiteY24" fmla="*/ 234301 h 2790824"/>
              <a:gd name="connsiteX25" fmla="*/ 2288048 w 4846622"/>
              <a:gd name="connsiteY25" fmla="*/ 235664 h 2790824"/>
              <a:gd name="connsiteX26" fmla="*/ 2388389 w 4846622"/>
              <a:gd name="connsiteY26" fmla="*/ 249436 h 2790824"/>
              <a:gd name="connsiteX27" fmla="*/ 2532519 w 4846622"/>
              <a:gd name="connsiteY27" fmla="*/ 219507 h 2790824"/>
              <a:gd name="connsiteX28" fmla="*/ 2553250 w 4846622"/>
              <a:gd name="connsiteY28" fmla="*/ 206700 h 2790824"/>
              <a:gd name="connsiteX29" fmla="*/ 2572104 w 4846622"/>
              <a:gd name="connsiteY29" fmla="*/ 215343 h 2790824"/>
              <a:gd name="connsiteX30" fmla="*/ 2672445 w 4846622"/>
              <a:gd name="connsiteY30" fmla="*/ 229114 h 2790824"/>
              <a:gd name="connsiteX31" fmla="*/ 2772786 w 4846622"/>
              <a:gd name="connsiteY31" fmla="*/ 215343 h 2790824"/>
              <a:gd name="connsiteX32" fmla="*/ 2785277 w 4846622"/>
              <a:gd name="connsiteY32" fmla="*/ 209617 h 2790824"/>
              <a:gd name="connsiteX33" fmla="*/ 2843695 w 4846622"/>
              <a:gd name="connsiteY33" fmla="*/ 217635 h 2790824"/>
              <a:gd name="connsiteX34" fmla="*/ 2944036 w 4846622"/>
              <a:gd name="connsiteY34" fmla="*/ 203863 h 2790824"/>
              <a:gd name="connsiteX35" fmla="*/ 2963018 w 4846622"/>
              <a:gd name="connsiteY35" fmla="*/ 195163 h 2790824"/>
              <a:gd name="connsiteX36" fmla="*/ 3043112 w 4846622"/>
              <a:gd name="connsiteY36" fmla="*/ 206156 h 2790824"/>
              <a:gd name="connsiteX37" fmla="*/ 3133441 w 4846622"/>
              <a:gd name="connsiteY37" fmla="*/ 193759 h 2790824"/>
              <a:gd name="connsiteX38" fmla="*/ 3230624 w 4846622"/>
              <a:gd name="connsiteY38" fmla="*/ 207097 h 2790824"/>
              <a:gd name="connsiteX39" fmla="*/ 3330965 w 4846622"/>
              <a:gd name="connsiteY39" fmla="*/ 193325 h 2790824"/>
              <a:gd name="connsiteX40" fmla="*/ 3370390 w 4846622"/>
              <a:gd name="connsiteY40" fmla="*/ 175255 h 2790824"/>
              <a:gd name="connsiteX41" fmla="*/ 3379856 w 4846622"/>
              <a:gd name="connsiteY41" fmla="*/ 179593 h 2790824"/>
              <a:gd name="connsiteX42" fmla="*/ 3480197 w 4846622"/>
              <a:gd name="connsiteY42" fmla="*/ 193365 h 2790824"/>
              <a:gd name="connsiteX43" fmla="*/ 3580538 w 4846622"/>
              <a:gd name="connsiteY43" fmla="*/ 179594 h 2790824"/>
              <a:gd name="connsiteX44" fmla="*/ 3605875 w 4846622"/>
              <a:gd name="connsiteY44" fmla="*/ 167981 h 2790824"/>
              <a:gd name="connsiteX45" fmla="*/ 3651483 w 4846622"/>
              <a:gd name="connsiteY45" fmla="*/ 174240 h 2790824"/>
              <a:gd name="connsiteX46" fmla="*/ 3751824 w 4846622"/>
              <a:gd name="connsiteY46" fmla="*/ 160468 h 2790824"/>
              <a:gd name="connsiteX47" fmla="*/ 3756893 w 4846622"/>
              <a:gd name="connsiteY47" fmla="*/ 158145 h 2790824"/>
              <a:gd name="connsiteX48" fmla="*/ 3774113 w 4846622"/>
              <a:gd name="connsiteY48" fmla="*/ 160508 h 2790824"/>
              <a:gd name="connsiteX49" fmla="*/ 3918242 w 4846622"/>
              <a:gd name="connsiteY49" fmla="*/ 130579 h 2790824"/>
              <a:gd name="connsiteX50" fmla="*/ 3931299 w 4846622"/>
              <a:gd name="connsiteY50" fmla="*/ 122514 h 2790824"/>
              <a:gd name="connsiteX51" fmla="*/ 3973567 w 4846622"/>
              <a:gd name="connsiteY51" fmla="*/ 116713 h 2790824"/>
              <a:gd name="connsiteX52" fmla="*/ 4031895 w 4846622"/>
              <a:gd name="connsiteY52" fmla="*/ 124718 h 2790824"/>
              <a:gd name="connsiteX53" fmla="*/ 4132236 w 4846622"/>
              <a:gd name="connsiteY53" fmla="*/ 110946 h 2790824"/>
              <a:gd name="connsiteX54" fmla="*/ 4151555 w 4846622"/>
              <a:gd name="connsiteY54" fmla="*/ 102092 h 2790824"/>
              <a:gd name="connsiteX55" fmla="*/ 4152331 w 4846622"/>
              <a:gd name="connsiteY55" fmla="*/ 104322 h 2790824"/>
              <a:gd name="connsiteX56" fmla="*/ 4183334 w 4846622"/>
              <a:gd name="connsiteY56" fmla="*/ 134251 h 2790824"/>
              <a:gd name="connsiteX57" fmla="*/ 4195858 w 4846622"/>
              <a:gd name="connsiteY57" fmla="*/ 129764 h 2790824"/>
              <a:gd name="connsiteX58" fmla="*/ 4199909 w 4846622"/>
              <a:gd name="connsiteY58" fmla="*/ 125264 h 2790824"/>
              <a:gd name="connsiteX59" fmla="*/ 4218935 w 4846622"/>
              <a:gd name="connsiteY59" fmla="*/ 137404 h 2790824"/>
              <a:gd name="connsiteX60" fmla="*/ 4222427 w 4846622"/>
              <a:gd name="connsiteY60" fmla="*/ 135176 h 2790824"/>
              <a:gd name="connsiteX61" fmla="*/ 4240859 w 4846622"/>
              <a:gd name="connsiteY61" fmla="*/ 146937 h 2790824"/>
              <a:gd name="connsiteX62" fmla="*/ 4258078 w 4846622"/>
              <a:gd name="connsiteY62" fmla="*/ 135951 h 2790824"/>
              <a:gd name="connsiteX63" fmla="*/ 4275296 w 4846622"/>
              <a:gd name="connsiteY63" fmla="*/ 146937 h 2790824"/>
              <a:gd name="connsiteX64" fmla="*/ 4306299 w 4846622"/>
              <a:gd name="connsiteY64" fmla="*/ 117008 h 2790824"/>
              <a:gd name="connsiteX65" fmla="*/ 4308076 w 4846622"/>
              <a:gd name="connsiteY65" fmla="*/ 111905 h 2790824"/>
              <a:gd name="connsiteX66" fmla="*/ 4386835 w 4846622"/>
              <a:gd name="connsiteY66" fmla="*/ 122715 h 2790824"/>
              <a:gd name="connsiteX67" fmla="*/ 4463492 w 4846622"/>
              <a:gd name="connsiteY67" fmla="*/ 114836 h 2790824"/>
              <a:gd name="connsiteX68" fmla="*/ 4524467 w 4846622"/>
              <a:gd name="connsiteY68" fmla="*/ 94909 h 2790824"/>
              <a:gd name="connsiteX69" fmla="*/ 4542244 w 4846622"/>
              <a:gd name="connsiteY69" fmla="*/ 154769 h 2790824"/>
              <a:gd name="connsiteX70" fmla="*/ 4779769 w 4846622"/>
              <a:gd name="connsiteY70" fmla="*/ 261802 h 2790824"/>
              <a:gd name="connsiteX71" fmla="*/ 4846622 w 4846622"/>
              <a:gd name="connsiteY71" fmla="*/ 252627 h 2790824"/>
              <a:gd name="connsiteX72" fmla="*/ 4846622 w 4846622"/>
              <a:gd name="connsiteY72" fmla="*/ 2790824 h 2790824"/>
              <a:gd name="connsiteX73" fmla="*/ 0 w 4846622"/>
              <a:gd name="connsiteY73" fmla="*/ 2790824 h 2790824"/>
              <a:gd name="connsiteX74" fmla="*/ 35782 w 4846622"/>
              <a:gd name="connsiteY74" fmla="*/ 2503449 h 2790824"/>
              <a:gd name="connsiteX75" fmla="*/ 73250 w 4846622"/>
              <a:gd name="connsiteY75" fmla="*/ 2510136 h 2790824"/>
              <a:gd name="connsiteX76" fmla="*/ 80850 w 4846622"/>
              <a:gd name="connsiteY76" fmla="*/ 2467554 h 2790824"/>
              <a:gd name="connsiteX77" fmla="*/ 101680 w 4846622"/>
              <a:gd name="connsiteY77" fmla="*/ 2470700 h 2790824"/>
              <a:gd name="connsiteX78" fmla="*/ 416270 w 4846622"/>
              <a:gd name="connsiteY78" fmla="*/ 387820 h 2790824"/>
              <a:gd name="connsiteX79" fmla="*/ 283626 w 4846622"/>
              <a:gd name="connsiteY79" fmla="*/ 367786 h 2790824"/>
              <a:gd name="connsiteX80" fmla="*/ 290868 w 4846622"/>
              <a:gd name="connsiteY80" fmla="*/ 327211 h 2790824"/>
              <a:gd name="connsiteX81" fmla="*/ 322391 w 4846622"/>
              <a:gd name="connsiteY81" fmla="*/ 306918 h 2790824"/>
              <a:gd name="connsiteX82" fmla="*/ 361909 w 4846622"/>
              <a:gd name="connsiteY82" fmla="*/ 250951 h 2790824"/>
              <a:gd name="connsiteX83" fmla="*/ 371917 w 4846622"/>
              <a:gd name="connsiteY83" fmla="*/ 203621 h 2790824"/>
              <a:gd name="connsiteX84" fmla="*/ 378749 w 4846622"/>
              <a:gd name="connsiteY84" fmla="*/ 204052 h 2790824"/>
              <a:gd name="connsiteX85" fmla="*/ 383021 w 4846622"/>
              <a:gd name="connsiteY85" fmla="*/ 136370 h 2790824"/>
              <a:gd name="connsiteX86" fmla="*/ 383102 w 4846622"/>
              <a:gd name="connsiteY86" fmla="*/ 136359 h 2790824"/>
              <a:gd name="connsiteX87" fmla="*/ 431367 w 4846622"/>
              <a:gd name="connsiteY87" fmla="*/ 114204 h 2790824"/>
              <a:gd name="connsiteX88" fmla="*/ 1209678 w 4846622"/>
              <a:gd name="connsiteY88" fmla="*/ 0 h 2790824"/>
              <a:gd name="connsiteX89" fmla="*/ 1229205 w 4846622"/>
              <a:gd name="connsiteY89" fmla="*/ 0 h 2790824"/>
              <a:gd name="connsiteX90" fmla="*/ 1219441 w 4846622"/>
              <a:gd name="connsiteY90" fmla="*/ 9844 h 27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846622" h="2790824">
                <a:moveTo>
                  <a:pt x="459294" y="89974"/>
                </a:moveTo>
                <a:lnTo>
                  <a:pt x="484019" y="105891"/>
                </a:lnTo>
                <a:lnTo>
                  <a:pt x="526607" y="114101"/>
                </a:lnTo>
                <a:lnTo>
                  <a:pt x="529350" y="127072"/>
                </a:lnTo>
                <a:cubicBezTo>
                  <a:pt x="543347" y="158670"/>
                  <a:pt x="566729" y="185553"/>
                  <a:pt x="596159" y="204538"/>
                </a:cubicBezTo>
                <a:lnTo>
                  <a:pt x="612563" y="212067"/>
                </a:lnTo>
                <a:lnTo>
                  <a:pt x="610018" y="226325"/>
                </a:lnTo>
                <a:lnTo>
                  <a:pt x="803415" y="260843"/>
                </a:lnTo>
                <a:lnTo>
                  <a:pt x="811743" y="214184"/>
                </a:lnTo>
                <a:lnTo>
                  <a:pt x="820962" y="223480"/>
                </a:lnTo>
                <a:cubicBezTo>
                  <a:pt x="867612" y="255193"/>
                  <a:pt x="932057" y="274808"/>
                  <a:pt x="1003242" y="274808"/>
                </a:cubicBezTo>
                <a:cubicBezTo>
                  <a:pt x="1074427" y="274808"/>
                  <a:pt x="1138873" y="255193"/>
                  <a:pt x="1185523" y="223479"/>
                </a:cubicBezTo>
                <a:lnTo>
                  <a:pt x="1196478" y="212433"/>
                </a:lnTo>
                <a:lnTo>
                  <a:pt x="1230397" y="246633"/>
                </a:lnTo>
                <a:cubicBezTo>
                  <a:pt x="1277047" y="278347"/>
                  <a:pt x="1341492" y="297962"/>
                  <a:pt x="1412677" y="297962"/>
                </a:cubicBezTo>
                <a:cubicBezTo>
                  <a:pt x="1519455" y="297962"/>
                  <a:pt x="1611069" y="253828"/>
                  <a:pt x="1650203" y="190929"/>
                </a:cubicBezTo>
                <a:lnTo>
                  <a:pt x="1650554" y="189746"/>
                </a:lnTo>
                <a:lnTo>
                  <a:pt x="1706400" y="215343"/>
                </a:lnTo>
                <a:cubicBezTo>
                  <a:pt x="1737241" y="224211"/>
                  <a:pt x="1771149" y="229115"/>
                  <a:pt x="1806741" y="229115"/>
                </a:cubicBezTo>
                <a:cubicBezTo>
                  <a:pt x="1842334" y="229115"/>
                  <a:pt x="1876242" y="224211"/>
                  <a:pt x="1907082" y="215343"/>
                </a:cubicBezTo>
                <a:lnTo>
                  <a:pt x="1924924" y="207165"/>
                </a:lnTo>
                <a:lnTo>
                  <a:pt x="1942048" y="224432"/>
                </a:lnTo>
                <a:cubicBezTo>
                  <a:pt x="1988698" y="256145"/>
                  <a:pt x="2053143" y="275760"/>
                  <a:pt x="2124328" y="275760"/>
                </a:cubicBezTo>
                <a:cubicBezTo>
                  <a:pt x="2159921" y="275760"/>
                  <a:pt x="2193829" y="270856"/>
                  <a:pt x="2224669" y="261988"/>
                </a:cubicBezTo>
                <a:lnTo>
                  <a:pt x="2285075" y="234301"/>
                </a:lnTo>
                <a:lnTo>
                  <a:pt x="2288048" y="235664"/>
                </a:lnTo>
                <a:cubicBezTo>
                  <a:pt x="2318889" y="244532"/>
                  <a:pt x="2352797" y="249436"/>
                  <a:pt x="2388389" y="249436"/>
                </a:cubicBezTo>
                <a:cubicBezTo>
                  <a:pt x="2441778" y="249436"/>
                  <a:pt x="2491376" y="238403"/>
                  <a:pt x="2532519" y="219507"/>
                </a:cubicBezTo>
                <a:lnTo>
                  <a:pt x="2553250" y="206700"/>
                </a:lnTo>
                <a:lnTo>
                  <a:pt x="2572104" y="215343"/>
                </a:lnTo>
                <a:cubicBezTo>
                  <a:pt x="2602945" y="224210"/>
                  <a:pt x="2636853" y="229114"/>
                  <a:pt x="2672445" y="229114"/>
                </a:cubicBezTo>
                <a:cubicBezTo>
                  <a:pt x="2708038" y="229114"/>
                  <a:pt x="2741945" y="224210"/>
                  <a:pt x="2772786" y="215343"/>
                </a:cubicBezTo>
                <a:lnTo>
                  <a:pt x="2785277" y="209617"/>
                </a:lnTo>
                <a:lnTo>
                  <a:pt x="2843695" y="217635"/>
                </a:lnTo>
                <a:cubicBezTo>
                  <a:pt x="2879288" y="217635"/>
                  <a:pt x="2913195" y="212731"/>
                  <a:pt x="2944036" y="203863"/>
                </a:cubicBezTo>
                <a:lnTo>
                  <a:pt x="2963018" y="195163"/>
                </a:lnTo>
                <a:lnTo>
                  <a:pt x="3043112" y="206156"/>
                </a:lnTo>
                <a:lnTo>
                  <a:pt x="3133441" y="193759"/>
                </a:lnTo>
                <a:lnTo>
                  <a:pt x="3230624" y="207097"/>
                </a:lnTo>
                <a:cubicBezTo>
                  <a:pt x="3266217" y="207097"/>
                  <a:pt x="3300124" y="202193"/>
                  <a:pt x="3330965" y="193325"/>
                </a:cubicBezTo>
                <a:lnTo>
                  <a:pt x="3370390" y="175255"/>
                </a:lnTo>
                <a:lnTo>
                  <a:pt x="3379856" y="179593"/>
                </a:lnTo>
                <a:cubicBezTo>
                  <a:pt x="3410697" y="188461"/>
                  <a:pt x="3444605" y="193365"/>
                  <a:pt x="3480197" y="193365"/>
                </a:cubicBezTo>
                <a:cubicBezTo>
                  <a:pt x="3515790" y="193365"/>
                  <a:pt x="3549698" y="188461"/>
                  <a:pt x="3580538" y="179594"/>
                </a:cubicBezTo>
                <a:lnTo>
                  <a:pt x="3605875" y="167981"/>
                </a:lnTo>
                <a:lnTo>
                  <a:pt x="3651483" y="174240"/>
                </a:lnTo>
                <a:cubicBezTo>
                  <a:pt x="3687076" y="174240"/>
                  <a:pt x="3720983" y="169336"/>
                  <a:pt x="3751824" y="160468"/>
                </a:cubicBezTo>
                <a:lnTo>
                  <a:pt x="3756893" y="158145"/>
                </a:lnTo>
                <a:lnTo>
                  <a:pt x="3774113" y="160508"/>
                </a:lnTo>
                <a:cubicBezTo>
                  <a:pt x="3827502" y="160508"/>
                  <a:pt x="3877100" y="149475"/>
                  <a:pt x="3918242" y="130579"/>
                </a:cubicBezTo>
                <a:lnTo>
                  <a:pt x="3931299" y="122514"/>
                </a:lnTo>
                <a:lnTo>
                  <a:pt x="3973567" y="116713"/>
                </a:lnTo>
                <a:lnTo>
                  <a:pt x="4031895" y="124718"/>
                </a:lnTo>
                <a:cubicBezTo>
                  <a:pt x="4067488" y="124718"/>
                  <a:pt x="4101395" y="119814"/>
                  <a:pt x="4132236" y="110946"/>
                </a:cubicBezTo>
                <a:lnTo>
                  <a:pt x="4151555" y="102092"/>
                </a:lnTo>
                <a:lnTo>
                  <a:pt x="4152331" y="104322"/>
                </a:lnTo>
                <a:cubicBezTo>
                  <a:pt x="4161182" y="123218"/>
                  <a:pt x="4171850" y="134251"/>
                  <a:pt x="4183334" y="134251"/>
                </a:cubicBezTo>
                <a:cubicBezTo>
                  <a:pt x="4187641" y="134251"/>
                  <a:pt x="4191833" y="132700"/>
                  <a:pt x="4195858" y="129764"/>
                </a:cubicBezTo>
                <a:lnTo>
                  <a:pt x="4199909" y="125264"/>
                </a:lnTo>
                <a:lnTo>
                  <a:pt x="4218935" y="137404"/>
                </a:lnTo>
                <a:lnTo>
                  <a:pt x="4222427" y="135176"/>
                </a:lnTo>
                <a:lnTo>
                  <a:pt x="4240859" y="146937"/>
                </a:lnTo>
                <a:lnTo>
                  <a:pt x="4258078" y="135951"/>
                </a:lnTo>
                <a:lnTo>
                  <a:pt x="4275296" y="146937"/>
                </a:lnTo>
                <a:cubicBezTo>
                  <a:pt x="4286781" y="146937"/>
                  <a:pt x="4297449" y="135904"/>
                  <a:pt x="4306299" y="117008"/>
                </a:cubicBezTo>
                <a:lnTo>
                  <a:pt x="4308076" y="111905"/>
                </a:lnTo>
                <a:lnTo>
                  <a:pt x="4386835" y="122715"/>
                </a:lnTo>
                <a:cubicBezTo>
                  <a:pt x="4413529" y="122715"/>
                  <a:pt x="4439276" y="119957"/>
                  <a:pt x="4463492" y="114836"/>
                </a:cubicBezTo>
                <a:lnTo>
                  <a:pt x="4524467" y="94909"/>
                </a:lnTo>
                <a:lnTo>
                  <a:pt x="4542244" y="154769"/>
                </a:lnTo>
                <a:cubicBezTo>
                  <a:pt x="4581377" y="217668"/>
                  <a:pt x="4672991" y="261802"/>
                  <a:pt x="4779769" y="261802"/>
                </a:cubicBezTo>
                <a:lnTo>
                  <a:pt x="4846622" y="252627"/>
                </a:lnTo>
                <a:lnTo>
                  <a:pt x="4846622" y="2790824"/>
                </a:lnTo>
                <a:lnTo>
                  <a:pt x="0" y="2790824"/>
                </a:lnTo>
                <a:lnTo>
                  <a:pt x="35782" y="2503449"/>
                </a:lnTo>
                <a:lnTo>
                  <a:pt x="73250" y="2510136"/>
                </a:lnTo>
                <a:lnTo>
                  <a:pt x="80850" y="2467554"/>
                </a:lnTo>
                <a:lnTo>
                  <a:pt x="101680" y="2470700"/>
                </a:lnTo>
                <a:lnTo>
                  <a:pt x="416270" y="387820"/>
                </a:lnTo>
                <a:lnTo>
                  <a:pt x="283626" y="367786"/>
                </a:lnTo>
                <a:lnTo>
                  <a:pt x="290868" y="327211"/>
                </a:lnTo>
                <a:lnTo>
                  <a:pt x="322391" y="306918"/>
                </a:lnTo>
                <a:cubicBezTo>
                  <a:pt x="339076" y="290987"/>
                  <a:pt x="352578" y="272016"/>
                  <a:pt x="361909" y="250951"/>
                </a:cubicBezTo>
                <a:lnTo>
                  <a:pt x="371917" y="203621"/>
                </a:lnTo>
                <a:lnTo>
                  <a:pt x="378749" y="204052"/>
                </a:lnTo>
                <a:lnTo>
                  <a:pt x="383021" y="136370"/>
                </a:lnTo>
                <a:lnTo>
                  <a:pt x="383102" y="136359"/>
                </a:lnTo>
                <a:cubicBezTo>
                  <a:pt x="400424" y="131214"/>
                  <a:pt x="416652" y="123697"/>
                  <a:pt x="431367" y="114204"/>
                </a:cubicBezTo>
                <a:close/>
                <a:moveTo>
                  <a:pt x="1209678" y="0"/>
                </a:moveTo>
                <a:lnTo>
                  <a:pt x="1229205" y="0"/>
                </a:lnTo>
                <a:lnTo>
                  <a:pt x="1219441" y="984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76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p:cTn id="7" dur="500" fill="hold"/>
                                        <p:tgtEl>
                                          <p:spTgt spid="1053"/>
                                        </p:tgtEl>
                                        <p:attrNameLst>
                                          <p:attrName>ppt_w</p:attrName>
                                        </p:attrNameLst>
                                      </p:cBhvr>
                                      <p:tavLst>
                                        <p:tav tm="0">
                                          <p:val>
                                            <p:fltVal val="0"/>
                                          </p:val>
                                        </p:tav>
                                        <p:tav tm="100000">
                                          <p:val>
                                            <p:strVal val="#ppt_w"/>
                                          </p:val>
                                        </p:tav>
                                      </p:tavLst>
                                    </p:anim>
                                    <p:anim calcmode="lin" valueType="num">
                                      <p:cBhvr>
                                        <p:cTn id="8" dur="500" fill="hold"/>
                                        <p:tgtEl>
                                          <p:spTgt spid="1053"/>
                                        </p:tgtEl>
                                        <p:attrNameLst>
                                          <p:attrName>ppt_h</p:attrName>
                                        </p:attrNameLst>
                                      </p:cBhvr>
                                      <p:tavLst>
                                        <p:tav tm="0">
                                          <p:val>
                                            <p:fltVal val="0"/>
                                          </p:val>
                                        </p:tav>
                                        <p:tav tm="100000">
                                          <p:val>
                                            <p:strVal val="#ppt_h"/>
                                          </p:val>
                                        </p:tav>
                                      </p:tavLst>
                                    </p:anim>
                                    <p:animEffect transition="in" filter="fade">
                                      <p:cBhvr>
                                        <p:cTn id="9" dur="500"/>
                                        <p:tgtEl>
                                          <p:spTgt spid="1053"/>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1052"/>
                                        </p:tgtEl>
                                        <p:attrNameLst>
                                          <p:attrName>style.visibility</p:attrName>
                                        </p:attrNameLst>
                                      </p:cBhvr>
                                      <p:to>
                                        <p:strVal val="visible"/>
                                      </p:to>
                                    </p:set>
                                    <p:anim calcmode="lin" valueType="num">
                                      <p:cBhvr additive="base">
                                        <p:cTn id="12" dur="500" fill="hold"/>
                                        <p:tgtEl>
                                          <p:spTgt spid="1052"/>
                                        </p:tgtEl>
                                        <p:attrNameLst>
                                          <p:attrName>ppt_x</p:attrName>
                                        </p:attrNameLst>
                                      </p:cBhvr>
                                      <p:tavLst>
                                        <p:tav tm="0">
                                          <p:val>
                                            <p:strVal val="0-#ppt_w/2"/>
                                          </p:val>
                                        </p:tav>
                                        <p:tav tm="100000">
                                          <p:val>
                                            <p:strVal val="#ppt_x"/>
                                          </p:val>
                                        </p:tav>
                                      </p:tavLst>
                                    </p:anim>
                                    <p:anim calcmode="lin" valueType="num">
                                      <p:cBhvr additive="base">
                                        <p:cTn id="13" dur="500" fill="hold"/>
                                        <p:tgtEl>
                                          <p:spTgt spid="105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096">
                                            <p:txEl>
                                              <p:pRg st="0" end="0"/>
                                            </p:txEl>
                                          </p:spTgt>
                                        </p:tgtEl>
                                        <p:attrNameLst>
                                          <p:attrName>style.visibility</p:attrName>
                                        </p:attrNameLst>
                                      </p:cBhvr>
                                      <p:to>
                                        <p:strVal val="visible"/>
                                      </p:to>
                                    </p:set>
                                    <p:anim calcmode="lin" valueType="num">
                                      <p:cBhvr>
                                        <p:cTn id="17" dur="500" fill="hold"/>
                                        <p:tgtEl>
                                          <p:spTgt spid="109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09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0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animBg="1"/>
      <p:bldP spid="1053" grpId="0" animBg="1"/>
      <p:bldP spid="109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3;p40">
            <a:extLst>
              <a:ext uri="{FF2B5EF4-FFF2-40B4-BE49-F238E27FC236}">
                <a16:creationId xmlns:a16="http://schemas.microsoft.com/office/drawing/2014/main" id="{901E6F23-FBCD-687F-4DDA-9F8C33B38A0A}"/>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p40">
            <a:extLst>
              <a:ext uri="{FF2B5EF4-FFF2-40B4-BE49-F238E27FC236}">
                <a16:creationId xmlns:a16="http://schemas.microsoft.com/office/drawing/2014/main" id="{136A49F6-F039-DF35-1613-885018A83AA8}"/>
              </a:ext>
            </a:extLst>
          </p:cNvPr>
          <p:cNvSpPr txBox="1">
            <a:spLocks/>
          </p:cNvSpPr>
          <p:nvPr/>
        </p:nvSpPr>
        <p:spPr>
          <a:xfrm>
            <a:off x="63021" y="190740"/>
            <a:ext cx="68125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dirty="0">
                <a:solidFill>
                  <a:schemeClr val="dk2"/>
                </a:solidFill>
              </a:rPr>
              <a:t>03</a:t>
            </a:r>
          </a:p>
        </p:txBody>
      </p:sp>
      <p:sp>
        <p:nvSpPr>
          <p:cNvPr id="6" name="Google Shape;1095;p40">
            <a:extLst>
              <a:ext uri="{FF2B5EF4-FFF2-40B4-BE49-F238E27FC236}">
                <a16:creationId xmlns:a16="http://schemas.microsoft.com/office/drawing/2014/main" id="{412A4C12-3EF7-C577-6095-F0E8882DB954}"/>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O solo no Brasil:</a:t>
            </a:r>
          </a:p>
        </p:txBody>
      </p:sp>
      <p:sp>
        <p:nvSpPr>
          <p:cNvPr id="3" name="CaixaDeTexto 2">
            <a:extLst>
              <a:ext uri="{FF2B5EF4-FFF2-40B4-BE49-F238E27FC236}">
                <a16:creationId xmlns:a16="http://schemas.microsoft.com/office/drawing/2014/main" id="{B31F8DAC-B460-04BE-6948-1D9157D25549}"/>
              </a:ext>
            </a:extLst>
          </p:cNvPr>
          <p:cNvSpPr txBox="1"/>
          <p:nvPr/>
        </p:nvSpPr>
        <p:spPr>
          <a:xfrm>
            <a:off x="63021" y="686100"/>
            <a:ext cx="4578178" cy="3505703"/>
          </a:xfrm>
          <a:prstGeom prst="rect">
            <a:avLst/>
          </a:prstGeom>
          <a:noFill/>
        </p:spPr>
        <p:txBody>
          <a:bodyPr wrap="square">
            <a:spAutoFit/>
          </a:bodyPr>
          <a:lstStyle/>
          <a:p>
            <a:pPr>
              <a:lnSpc>
                <a:spcPct val="107000"/>
              </a:lnSpc>
              <a:spcAft>
                <a:spcPts val="800"/>
              </a:spcAft>
            </a:pPr>
            <a:r>
              <a:rPr lang="pt-BR" sz="16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No Brasil há o predomínio de três tipos de solos, os latossolos, </a:t>
            </a:r>
            <a:r>
              <a:rPr lang="pt-BR" sz="1600" b="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argissolos</a:t>
            </a:r>
            <a:r>
              <a:rPr lang="pt-BR" sz="1600" b="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 </a:t>
            </a:r>
            <a:r>
              <a:rPr lang="pt-BR" sz="1600" b="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neossolos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que juntos abrangem cerca de 70% do território nacional, segundo o Sistema Brasileiro de Classificação de Solos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SiBCS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IBGE. Os latossolos e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argissolos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ocupam aproximadamente 58% da área e são solos mais profundos, altamente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intemperizados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ácidos e de baixa fertilidade natural. Em certos casos, também ocorrem solos de média a alta fertilidade, em geral pouco profundos em decorrência de seu baixo grau de intemperismo. Estes se enquadram principalmente nas classes dos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neossolos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luvissolos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planossolos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nitossolos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chernossolos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cambissolos</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56613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3;p40">
            <a:extLst>
              <a:ext uri="{FF2B5EF4-FFF2-40B4-BE49-F238E27FC236}">
                <a16:creationId xmlns:a16="http://schemas.microsoft.com/office/drawing/2014/main" id="{901E6F23-FBCD-687F-4DDA-9F8C33B38A0A}"/>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p40">
            <a:extLst>
              <a:ext uri="{FF2B5EF4-FFF2-40B4-BE49-F238E27FC236}">
                <a16:creationId xmlns:a16="http://schemas.microsoft.com/office/drawing/2014/main" id="{136A49F6-F039-DF35-1613-885018A83AA8}"/>
              </a:ext>
            </a:extLst>
          </p:cNvPr>
          <p:cNvSpPr txBox="1">
            <a:spLocks/>
          </p:cNvSpPr>
          <p:nvPr/>
        </p:nvSpPr>
        <p:spPr>
          <a:xfrm>
            <a:off x="63021" y="190740"/>
            <a:ext cx="68125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dirty="0">
                <a:solidFill>
                  <a:schemeClr val="dk2"/>
                </a:solidFill>
              </a:rPr>
              <a:t>03</a:t>
            </a:r>
          </a:p>
        </p:txBody>
      </p:sp>
      <p:sp>
        <p:nvSpPr>
          <p:cNvPr id="6" name="Google Shape;1095;p40">
            <a:extLst>
              <a:ext uri="{FF2B5EF4-FFF2-40B4-BE49-F238E27FC236}">
                <a16:creationId xmlns:a16="http://schemas.microsoft.com/office/drawing/2014/main" id="{412A4C12-3EF7-C577-6095-F0E8882DB954}"/>
              </a:ext>
            </a:extLst>
          </p:cNvPr>
          <p:cNvSpPr txBox="1">
            <a:spLocks/>
          </p:cNvSpPr>
          <p:nvPr/>
        </p:nvSpPr>
        <p:spPr>
          <a:xfrm>
            <a:off x="786808" y="0"/>
            <a:ext cx="3896921"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Classificação do sol:</a:t>
            </a:r>
          </a:p>
        </p:txBody>
      </p:sp>
      <p:sp>
        <p:nvSpPr>
          <p:cNvPr id="7" name="CaixaDeTexto 6">
            <a:extLst>
              <a:ext uri="{FF2B5EF4-FFF2-40B4-BE49-F238E27FC236}">
                <a16:creationId xmlns:a16="http://schemas.microsoft.com/office/drawing/2014/main" id="{A9CF62D0-D472-3E49-3A7E-64CE659CFE2A}"/>
              </a:ext>
            </a:extLst>
          </p:cNvPr>
          <p:cNvSpPr txBox="1"/>
          <p:nvPr/>
        </p:nvSpPr>
        <p:spPr>
          <a:xfrm>
            <a:off x="87917" y="770321"/>
            <a:ext cx="4595812" cy="773673"/>
          </a:xfrm>
          <a:prstGeom prst="rect">
            <a:avLst/>
          </a:prstGeom>
          <a:noFill/>
        </p:spPr>
        <p:txBody>
          <a:bodyPr wrap="square">
            <a:spAutoFit/>
          </a:bodyPr>
          <a:lstStyle/>
          <a:p>
            <a:pPr algn="just">
              <a:lnSpc>
                <a:spcPct val="107000"/>
              </a:lnSpc>
              <a:spcAft>
                <a:spcPts val="1125"/>
              </a:spcAft>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Os solos apresentam grande variedade química, física e biológica em sua composição. São 13 classes contidas no sistema de solos brasileiro. São exemplos:</a:t>
            </a:r>
            <a:endPar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700DC8E7-E0A4-724C-118C-1330C16908EA}"/>
              </a:ext>
            </a:extLst>
          </p:cNvPr>
          <p:cNvSpPr txBox="1"/>
          <p:nvPr/>
        </p:nvSpPr>
        <p:spPr>
          <a:xfrm>
            <a:off x="87917" y="1628215"/>
            <a:ext cx="2691378" cy="3113416"/>
          </a:xfrm>
          <a:prstGeom prst="rect">
            <a:avLst/>
          </a:prstGeom>
          <a:noFill/>
        </p:spPr>
        <p:txBody>
          <a:bodyPr wrap="square">
            <a:spAutoFit/>
          </a:bodyPr>
          <a:lstStyle/>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Argissolos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Cambissolos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Chernossolos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Esposossolos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Gleissolos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a:solidFill>
                  <a:srgbClr val="FFFFFF"/>
                </a:solidFill>
                <a:effectLst/>
                <a:latin typeface="Calibri" panose="020F0502020204030204" pitchFamily="34" charset="0"/>
                <a:ea typeface="Calibri" panose="020F0502020204030204" pitchFamily="34" charset="0"/>
                <a:cs typeface="Arial" panose="020B0604020202020204" pitchFamily="34" charset="0"/>
              </a:rPr>
              <a:t>Latossolos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Luvissolos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Neossolos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Notssolos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Organossolos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Planossolos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Calibri" panose="020F0502020204030204" pitchFamily="34" charset="0"/>
                <a:cs typeface="Arial" panose="020B0604020202020204" pitchFamily="34" charset="0"/>
              </a:rPr>
              <a:t>Plintossolos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Clr>
                <a:schemeClr val="bg1"/>
              </a:buClr>
              <a:buSzPts val="1000"/>
              <a:buFont typeface="Wingdings" panose="05000000000000000000" pitchFamily="2" charset="2"/>
              <a:buChar char="q"/>
              <a:tabLst>
                <a:tab pos="457200" algn="l"/>
              </a:tabLst>
            </a:pPr>
            <a:r>
              <a:rPr lang="pt-BR" dirty="0" err="1">
                <a:solidFill>
                  <a:srgbClr val="FFFFFF"/>
                </a:solidFill>
                <a:effectLst/>
                <a:latin typeface="Calibri" panose="020F0502020204030204" pitchFamily="34" charset="0"/>
                <a:ea typeface="Times New Roman" panose="02020603050405020304" pitchFamily="18" charset="0"/>
                <a:cs typeface="Arial" panose="020B0604020202020204" pitchFamily="34" charset="0"/>
              </a:rPr>
              <a:t>Vertissolos</a:t>
            </a:r>
            <a:endParaRPr lang="pt-BR"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nSpc>
                <a:spcPct val="107000"/>
              </a:lnSpc>
              <a:buClr>
                <a:schemeClr val="bg1"/>
              </a:buClr>
              <a:buSzPts val="1000"/>
              <a:buFont typeface="Wingdings" panose="05000000000000000000" pitchFamily="2" charset="2"/>
              <a:buChar char="q"/>
              <a:tabLst>
                <a:tab pos="457200" algn="l"/>
              </a:tabLst>
            </a:pPr>
            <a:endParaRPr lang="pt-BR" sz="1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97990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0"/>
          <p:cNvSpPr/>
          <p:nvPr/>
        </p:nvSpPr>
        <p:spPr>
          <a:xfrm rot="5400000">
            <a:off x="1490114" y="1759503"/>
            <a:ext cx="751800" cy="3732028"/>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flipH="1">
            <a:off x="945525" y="822354"/>
            <a:ext cx="1480800" cy="14808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txBox="1">
            <a:spLocks noGrp="1"/>
          </p:cNvSpPr>
          <p:nvPr>
            <p:ph type="title"/>
          </p:nvPr>
        </p:nvSpPr>
        <p:spPr>
          <a:xfrm>
            <a:off x="945525" y="1206125"/>
            <a:ext cx="1480800"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1095" name="Google Shape;1095;p40"/>
          <p:cNvSpPr txBox="1">
            <a:spLocks noGrp="1"/>
          </p:cNvSpPr>
          <p:nvPr>
            <p:ph type="title" idx="2"/>
          </p:nvPr>
        </p:nvSpPr>
        <p:spPr>
          <a:xfrm>
            <a:off x="254697" y="2069526"/>
            <a:ext cx="3048721" cy="11021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400" dirty="0">
                <a:latin typeface="+mj-lt"/>
              </a:rPr>
              <a:t>As primeiras formações der solo na Terra:</a:t>
            </a:r>
            <a:endParaRPr sz="2400" dirty="0">
              <a:latin typeface="+mj-lt"/>
            </a:endParaRPr>
          </a:p>
        </p:txBody>
      </p:sp>
      <p:sp>
        <p:nvSpPr>
          <p:cNvPr id="1096" name="Google Shape;1096;p40"/>
          <p:cNvSpPr txBox="1">
            <a:spLocks noGrp="1"/>
          </p:cNvSpPr>
          <p:nvPr>
            <p:ph type="subTitle" idx="1"/>
          </p:nvPr>
        </p:nvSpPr>
        <p:spPr>
          <a:xfrm>
            <a:off x="323100" y="3348073"/>
            <a:ext cx="2980318" cy="5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Como o solo surgiu no começo do nosso planeta</a:t>
            </a:r>
            <a:endParaRPr dirty="0"/>
          </a:p>
        </p:txBody>
      </p:sp>
      <p:grpSp>
        <p:nvGrpSpPr>
          <p:cNvPr id="1097" name="Google Shape;1097;p40"/>
          <p:cNvGrpSpPr/>
          <p:nvPr/>
        </p:nvGrpSpPr>
        <p:grpSpPr>
          <a:xfrm>
            <a:off x="1366675" y="733500"/>
            <a:ext cx="7025625" cy="3899775"/>
            <a:chOff x="1366675" y="733500"/>
            <a:chExt cx="7025625" cy="3899775"/>
          </a:xfrm>
        </p:grpSpPr>
        <p:sp>
          <p:nvSpPr>
            <p:cNvPr id="1098" name="Google Shape;1098;p40"/>
            <p:cNvSpPr/>
            <p:nvPr/>
          </p:nvSpPr>
          <p:spPr>
            <a:xfrm flipH="1">
              <a:off x="8344600" y="458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flipH="1">
              <a:off x="2352425" y="4385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flipH="1">
              <a:off x="5743400" y="4433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flipH="1">
              <a:off x="1366675" y="4385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flipH="1">
              <a:off x="5093525" y="8490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flipH="1">
              <a:off x="4776350" y="30588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flipH="1">
              <a:off x="6854325"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flipH="1">
              <a:off x="7791350" y="7335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flipH="1">
              <a:off x="8138850" y="3961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flipH="1">
              <a:off x="2559875" y="12586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flipH="1">
              <a:off x="1685675" y="7992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flipH="1">
              <a:off x="3523650" y="1703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flipH="1">
              <a:off x="4952750" y="3905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flipH="1">
              <a:off x="3303625" y="7992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flipH="1">
              <a:off x="4414075" y="1914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1457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p:cTn id="7" dur="500" fill="hold"/>
                                        <p:tgtEl>
                                          <p:spTgt spid="1053"/>
                                        </p:tgtEl>
                                        <p:attrNameLst>
                                          <p:attrName>ppt_w</p:attrName>
                                        </p:attrNameLst>
                                      </p:cBhvr>
                                      <p:tavLst>
                                        <p:tav tm="0">
                                          <p:val>
                                            <p:fltVal val="0"/>
                                          </p:val>
                                        </p:tav>
                                        <p:tav tm="100000">
                                          <p:val>
                                            <p:strVal val="#ppt_w"/>
                                          </p:val>
                                        </p:tav>
                                      </p:tavLst>
                                    </p:anim>
                                    <p:anim calcmode="lin" valueType="num">
                                      <p:cBhvr>
                                        <p:cTn id="8" dur="500" fill="hold"/>
                                        <p:tgtEl>
                                          <p:spTgt spid="1053"/>
                                        </p:tgtEl>
                                        <p:attrNameLst>
                                          <p:attrName>ppt_h</p:attrName>
                                        </p:attrNameLst>
                                      </p:cBhvr>
                                      <p:tavLst>
                                        <p:tav tm="0">
                                          <p:val>
                                            <p:fltVal val="0"/>
                                          </p:val>
                                        </p:tav>
                                        <p:tav tm="100000">
                                          <p:val>
                                            <p:strVal val="#ppt_h"/>
                                          </p:val>
                                        </p:tav>
                                      </p:tavLst>
                                    </p:anim>
                                    <p:animEffect transition="in" filter="fade">
                                      <p:cBhvr>
                                        <p:cTn id="9" dur="500"/>
                                        <p:tgtEl>
                                          <p:spTgt spid="1053"/>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1052"/>
                                        </p:tgtEl>
                                        <p:attrNameLst>
                                          <p:attrName>style.visibility</p:attrName>
                                        </p:attrNameLst>
                                      </p:cBhvr>
                                      <p:to>
                                        <p:strVal val="visible"/>
                                      </p:to>
                                    </p:set>
                                    <p:anim calcmode="lin" valueType="num">
                                      <p:cBhvr additive="base">
                                        <p:cTn id="12" dur="500" fill="hold"/>
                                        <p:tgtEl>
                                          <p:spTgt spid="1052"/>
                                        </p:tgtEl>
                                        <p:attrNameLst>
                                          <p:attrName>ppt_x</p:attrName>
                                        </p:attrNameLst>
                                      </p:cBhvr>
                                      <p:tavLst>
                                        <p:tav tm="0">
                                          <p:val>
                                            <p:strVal val="0-#ppt_w/2"/>
                                          </p:val>
                                        </p:tav>
                                        <p:tav tm="100000">
                                          <p:val>
                                            <p:strVal val="#ppt_x"/>
                                          </p:val>
                                        </p:tav>
                                      </p:tavLst>
                                    </p:anim>
                                    <p:anim calcmode="lin" valueType="num">
                                      <p:cBhvr additive="base">
                                        <p:cTn id="13" dur="500" fill="hold"/>
                                        <p:tgtEl>
                                          <p:spTgt spid="105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096">
                                            <p:txEl>
                                              <p:pRg st="0" end="0"/>
                                            </p:txEl>
                                          </p:spTgt>
                                        </p:tgtEl>
                                        <p:attrNameLst>
                                          <p:attrName>style.visibility</p:attrName>
                                        </p:attrNameLst>
                                      </p:cBhvr>
                                      <p:to>
                                        <p:strVal val="visible"/>
                                      </p:to>
                                    </p:set>
                                    <p:anim calcmode="lin" valueType="num">
                                      <p:cBhvr>
                                        <p:cTn id="17" dur="500" fill="hold"/>
                                        <p:tgtEl>
                                          <p:spTgt spid="109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09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0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animBg="1"/>
      <p:bldP spid="1053" grpId="0" animBg="1"/>
      <p:bldP spid="109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3;p40">
            <a:extLst>
              <a:ext uri="{FF2B5EF4-FFF2-40B4-BE49-F238E27FC236}">
                <a16:creationId xmlns:a16="http://schemas.microsoft.com/office/drawing/2014/main" id="{901E6F23-FBCD-687F-4DDA-9F8C33B38A0A}"/>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p40">
            <a:extLst>
              <a:ext uri="{FF2B5EF4-FFF2-40B4-BE49-F238E27FC236}">
                <a16:creationId xmlns:a16="http://schemas.microsoft.com/office/drawing/2014/main" id="{136A49F6-F039-DF35-1613-885018A83AA8}"/>
              </a:ext>
            </a:extLst>
          </p:cNvPr>
          <p:cNvSpPr txBox="1">
            <a:spLocks/>
          </p:cNvSpPr>
          <p:nvPr/>
        </p:nvSpPr>
        <p:spPr>
          <a:xfrm>
            <a:off x="63021" y="190740"/>
            <a:ext cx="68125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dirty="0">
                <a:solidFill>
                  <a:schemeClr val="dk2"/>
                </a:solidFill>
              </a:rPr>
              <a:t>04</a:t>
            </a:r>
          </a:p>
        </p:txBody>
      </p:sp>
      <p:sp>
        <p:nvSpPr>
          <p:cNvPr id="7" name="Google Shape;1095;p40">
            <a:extLst>
              <a:ext uri="{FF2B5EF4-FFF2-40B4-BE49-F238E27FC236}">
                <a16:creationId xmlns:a16="http://schemas.microsoft.com/office/drawing/2014/main" id="{FFDCF5BE-BB6F-9522-A6C8-0F886B6C08AB}"/>
              </a:ext>
            </a:extLst>
          </p:cNvPr>
          <p:cNvSpPr txBox="1">
            <a:spLocks/>
          </p:cNvSpPr>
          <p:nvPr/>
        </p:nvSpPr>
        <p:spPr>
          <a:xfrm>
            <a:off x="786808" y="0"/>
            <a:ext cx="7779676"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As primeiras formações de solo na Terra:</a:t>
            </a:r>
          </a:p>
        </p:txBody>
      </p:sp>
      <p:sp>
        <p:nvSpPr>
          <p:cNvPr id="9" name="CaixaDeTexto 8">
            <a:extLst>
              <a:ext uri="{FF2B5EF4-FFF2-40B4-BE49-F238E27FC236}">
                <a16:creationId xmlns:a16="http://schemas.microsoft.com/office/drawing/2014/main" id="{EED4BB00-64B2-9CCE-D22B-9EF4540852A4}"/>
              </a:ext>
            </a:extLst>
          </p:cNvPr>
          <p:cNvSpPr txBox="1"/>
          <p:nvPr/>
        </p:nvSpPr>
        <p:spPr>
          <a:xfrm>
            <a:off x="403649" y="686100"/>
            <a:ext cx="4590046" cy="3978012"/>
          </a:xfrm>
          <a:prstGeom prst="rect">
            <a:avLst/>
          </a:prstGeom>
          <a:noFill/>
        </p:spPr>
        <p:txBody>
          <a:bodyPr wrap="square">
            <a:spAutoFit/>
          </a:bodyPr>
          <a:lstStyle/>
          <a:p>
            <a:pPr>
              <a:lnSpc>
                <a:spcPct val="107000"/>
              </a:lnSpc>
              <a:spcAft>
                <a:spcPts val="800"/>
              </a:spcAft>
            </a:pP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Após a formação da Terra, há cerca de 4,6 bilhões de anos, foram formados solos ricos em argila, por causas dos meteoritos conhecidos como </a:t>
            </a:r>
            <a:r>
              <a:rPr lang="pt-BR"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condritos</a:t>
            </a:r>
            <a:r>
              <a:rPr lang="pt-BR"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carbonáceos, que datam dos primórdios do sistema solar e são ricos em minerais de argila que integravam os primeiros solos terrestres. Mas as condições eram difíceis: grandes e frequentes meteoros teriam derretido e pulverizado grandes volumes desse antigo solo assim que ele se formava.</a:t>
            </a:r>
          </a:p>
          <a:p>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Há cerca de 3,8 bilhões de anos, as condições na Terra começaram a se estabilizar. O constante bombardeamento por meteoros que até então atormentava o planeta começou a se acalmar, e a água líquida pôde condensar, formando lagos e oceanos. Isso marcou um ponto importante na história do solo.</a:t>
            </a:r>
          </a:p>
          <a:p>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 água desgastou e erodiu a rochosa crosta da Terra, gerando matéria mineral e formando mais solos permanentes.</a:t>
            </a:r>
          </a:p>
        </p:txBody>
      </p:sp>
    </p:spTree>
    <p:extLst>
      <p:ext uri="{BB962C8B-B14F-4D97-AF65-F5344CB8AC3E}">
        <p14:creationId xmlns:p14="http://schemas.microsoft.com/office/powerpoint/2010/main" val="2522769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8EAF7"/>
            </a:gs>
            <a:gs pos="28000">
              <a:srgbClr val="134E8D"/>
            </a:gs>
            <a:gs pos="64000">
              <a:srgbClr val="302557"/>
            </a:gs>
            <a:gs pos="100000">
              <a:schemeClr val="dk1"/>
            </a:gs>
          </a:gsLst>
          <a:lin ang="10800025" scaled="0"/>
        </a:gradFill>
        <a:effectLst/>
      </p:bgPr>
    </p:bg>
    <p:spTree>
      <p:nvGrpSpPr>
        <p:cNvPr id="1" name="Shape 1116"/>
        <p:cNvGrpSpPr/>
        <p:nvPr/>
      </p:nvGrpSpPr>
      <p:grpSpPr>
        <a:xfrm>
          <a:off x="0" y="0"/>
          <a:ext cx="0" cy="0"/>
          <a:chOff x="0" y="0"/>
          <a:chExt cx="0" cy="0"/>
        </a:xfrm>
      </p:grpSpPr>
      <p:sp>
        <p:nvSpPr>
          <p:cNvPr id="1117" name="Google Shape;1117;p41"/>
          <p:cNvSpPr/>
          <p:nvPr/>
        </p:nvSpPr>
        <p:spPr>
          <a:xfrm>
            <a:off x="5329675" y="-529350"/>
            <a:ext cx="6202200" cy="62022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5718325" y="-140700"/>
            <a:ext cx="5424900" cy="5424900"/>
          </a:xfrm>
          <a:prstGeom prst="ellipse">
            <a:avLst/>
          </a:prstGeom>
          <a:noFill/>
          <a:ln w="2857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5718325" y="-42300"/>
            <a:ext cx="5228100" cy="5228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txBox="1">
            <a:spLocks noGrp="1"/>
          </p:cNvSpPr>
          <p:nvPr>
            <p:ph type="title"/>
          </p:nvPr>
        </p:nvSpPr>
        <p:spPr>
          <a:xfrm>
            <a:off x="713225" y="1124675"/>
            <a:ext cx="4232400" cy="7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Grupo</a:t>
            </a:r>
          </a:p>
        </p:txBody>
      </p:sp>
      <p:sp>
        <p:nvSpPr>
          <p:cNvPr id="1121" name="Google Shape;1121;p41"/>
          <p:cNvSpPr txBox="1">
            <a:spLocks noGrp="1"/>
          </p:cNvSpPr>
          <p:nvPr>
            <p:ph type="subTitle" idx="1"/>
          </p:nvPr>
        </p:nvSpPr>
        <p:spPr>
          <a:xfrm>
            <a:off x="713225" y="2005825"/>
            <a:ext cx="4232400" cy="21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b="1" dirty="0"/>
              <a:t>Pedro Henri</a:t>
            </a:r>
          </a:p>
          <a:p>
            <a:pPr marL="0" lvl="0" indent="0" algn="l" rtl="0">
              <a:spcBef>
                <a:spcPts val="0"/>
              </a:spcBef>
              <a:spcAft>
                <a:spcPts val="0"/>
              </a:spcAft>
              <a:buNone/>
            </a:pPr>
            <a:r>
              <a:rPr lang="pt-BR" b="1" dirty="0"/>
              <a:t>Pedro Matheus</a:t>
            </a:r>
          </a:p>
          <a:p>
            <a:pPr marL="0" lvl="0" indent="0" algn="l" rtl="0">
              <a:spcBef>
                <a:spcPts val="0"/>
              </a:spcBef>
              <a:spcAft>
                <a:spcPts val="0"/>
              </a:spcAft>
              <a:buNone/>
            </a:pPr>
            <a:r>
              <a:rPr lang="pt-BR" b="1" dirty="0"/>
              <a:t>Pedro Teles</a:t>
            </a:r>
          </a:p>
          <a:p>
            <a:pPr marL="0" lvl="0" indent="0" algn="l" rtl="0">
              <a:spcBef>
                <a:spcPts val="0"/>
              </a:spcBef>
              <a:spcAft>
                <a:spcPts val="0"/>
              </a:spcAft>
              <a:buNone/>
            </a:pPr>
            <a:r>
              <a:rPr lang="pt-BR" b="1" dirty="0"/>
              <a:t>João Lucas</a:t>
            </a:r>
            <a:br>
              <a:rPr lang="pt-BR" b="1" dirty="0"/>
            </a:br>
            <a:r>
              <a:rPr lang="pt-BR" b="1" dirty="0"/>
              <a:t>Guilherme Casimiro</a:t>
            </a:r>
          </a:p>
          <a:p>
            <a:pPr marL="0" lvl="0" indent="0" algn="l" rtl="0">
              <a:spcBef>
                <a:spcPts val="0"/>
              </a:spcBef>
              <a:spcAft>
                <a:spcPts val="0"/>
              </a:spcAft>
              <a:buNone/>
            </a:pPr>
            <a:r>
              <a:rPr lang="pt-BR" b="1" dirty="0"/>
              <a:t>Isaac </a:t>
            </a:r>
            <a:r>
              <a:rPr lang="pt-BR" b="1" dirty="0" err="1"/>
              <a:t>Suriel</a:t>
            </a:r>
            <a:endParaRPr lang="pt-BR" b="1" dirty="0"/>
          </a:p>
          <a:p>
            <a:pPr marL="0" indent="0">
              <a:buNone/>
            </a:pPr>
            <a:r>
              <a:rPr lang="pt-BR" b="1" dirty="0"/>
              <a:t>Felipe Primo</a:t>
            </a:r>
          </a:p>
          <a:p>
            <a:pPr marL="0" lvl="0" indent="0" algn="l" rtl="0">
              <a:spcBef>
                <a:spcPts val="0"/>
              </a:spcBef>
              <a:spcAft>
                <a:spcPts val="0"/>
              </a:spcAft>
              <a:buNone/>
            </a:pPr>
            <a:r>
              <a:rPr lang="pt-BR" b="1" dirty="0"/>
              <a:t>Eloá</a:t>
            </a:r>
          </a:p>
          <a:p>
            <a:pPr marL="0" lvl="0" indent="0" algn="l" rtl="0">
              <a:spcBef>
                <a:spcPts val="0"/>
              </a:spcBef>
              <a:spcAft>
                <a:spcPts val="0"/>
              </a:spcAft>
              <a:buNone/>
            </a:pPr>
            <a:r>
              <a:rPr lang="pt-BR" b="1" dirty="0"/>
              <a:t>Eduarda</a:t>
            </a:r>
          </a:p>
          <a:p>
            <a:pPr marL="0" lvl="0" indent="0" algn="l" rtl="0">
              <a:spcBef>
                <a:spcPts val="0"/>
              </a:spcBef>
              <a:spcAft>
                <a:spcPts val="0"/>
              </a:spcAft>
              <a:buNone/>
            </a:pPr>
            <a:r>
              <a:rPr lang="pt-BR" b="1" dirty="0"/>
              <a:t>Erika</a:t>
            </a:r>
            <a:endParaRPr b="1" dirty="0"/>
          </a:p>
        </p:txBody>
      </p:sp>
      <p:grpSp>
        <p:nvGrpSpPr>
          <p:cNvPr id="1122" name="Google Shape;1122;p41"/>
          <p:cNvGrpSpPr/>
          <p:nvPr/>
        </p:nvGrpSpPr>
        <p:grpSpPr>
          <a:xfrm>
            <a:off x="6444910" y="729290"/>
            <a:ext cx="3871632" cy="3684918"/>
            <a:chOff x="1350450" y="531700"/>
            <a:chExt cx="4694025" cy="4467650"/>
          </a:xfrm>
        </p:grpSpPr>
        <p:sp>
          <p:nvSpPr>
            <p:cNvPr id="1123" name="Google Shape;1123;p41"/>
            <p:cNvSpPr/>
            <p:nvPr/>
          </p:nvSpPr>
          <p:spPr>
            <a:xfrm>
              <a:off x="1350450" y="531700"/>
              <a:ext cx="4694025" cy="4467650"/>
            </a:xfrm>
            <a:custGeom>
              <a:avLst/>
              <a:gdLst/>
              <a:ahLst/>
              <a:cxnLst/>
              <a:rect l="l" t="t" r="r" b="b"/>
              <a:pathLst>
                <a:path w="187761" h="178706" extrusionOk="0">
                  <a:moveTo>
                    <a:pt x="96455" y="1"/>
                  </a:moveTo>
                  <a:cubicBezTo>
                    <a:pt x="92094" y="1"/>
                    <a:pt x="87723" y="324"/>
                    <a:pt x="83377" y="979"/>
                  </a:cubicBezTo>
                  <a:cubicBezTo>
                    <a:pt x="78875" y="1631"/>
                    <a:pt x="74504" y="2610"/>
                    <a:pt x="70068" y="3980"/>
                  </a:cubicBezTo>
                  <a:cubicBezTo>
                    <a:pt x="59564" y="7242"/>
                    <a:pt x="49452" y="12461"/>
                    <a:pt x="40384" y="19833"/>
                  </a:cubicBezTo>
                  <a:cubicBezTo>
                    <a:pt x="36861" y="22704"/>
                    <a:pt x="33730" y="25705"/>
                    <a:pt x="30794" y="28901"/>
                  </a:cubicBezTo>
                  <a:cubicBezTo>
                    <a:pt x="29489" y="30271"/>
                    <a:pt x="28249" y="31707"/>
                    <a:pt x="27010" y="33207"/>
                  </a:cubicBezTo>
                  <a:cubicBezTo>
                    <a:pt x="1110" y="65240"/>
                    <a:pt x="1" y="112147"/>
                    <a:pt x="27010" y="145485"/>
                  </a:cubicBezTo>
                  <a:cubicBezTo>
                    <a:pt x="44673" y="167352"/>
                    <a:pt x="70551" y="178705"/>
                    <a:pt x="96639" y="178705"/>
                  </a:cubicBezTo>
                  <a:cubicBezTo>
                    <a:pt x="108611" y="178705"/>
                    <a:pt x="120628" y="176314"/>
                    <a:pt x="131915" y="171450"/>
                  </a:cubicBezTo>
                  <a:cubicBezTo>
                    <a:pt x="137200" y="169167"/>
                    <a:pt x="142419" y="166296"/>
                    <a:pt x="147312" y="162839"/>
                  </a:cubicBezTo>
                  <a:cubicBezTo>
                    <a:pt x="149204" y="161534"/>
                    <a:pt x="150965" y="160229"/>
                    <a:pt x="152792" y="158794"/>
                  </a:cubicBezTo>
                  <a:cubicBezTo>
                    <a:pt x="155140" y="156902"/>
                    <a:pt x="157359" y="154879"/>
                    <a:pt x="159316" y="153053"/>
                  </a:cubicBezTo>
                  <a:cubicBezTo>
                    <a:pt x="160490" y="151943"/>
                    <a:pt x="161664" y="150704"/>
                    <a:pt x="162773" y="149464"/>
                  </a:cubicBezTo>
                  <a:cubicBezTo>
                    <a:pt x="167210" y="144571"/>
                    <a:pt x="171059" y="139287"/>
                    <a:pt x="174190" y="133742"/>
                  </a:cubicBezTo>
                  <a:cubicBezTo>
                    <a:pt x="175104" y="132111"/>
                    <a:pt x="176017" y="130480"/>
                    <a:pt x="176800" y="128849"/>
                  </a:cubicBezTo>
                  <a:cubicBezTo>
                    <a:pt x="185085" y="111952"/>
                    <a:pt x="187760" y="92902"/>
                    <a:pt x="184629" y="74439"/>
                  </a:cubicBezTo>
                  <a:cubicBezTo>
                    <a:pt x="184563" y="74112"/>
                    <a:pt x="184563" y="73917"/>
                    <a:pt x="184498" y="73656"/>
                  </a:cubicBezTo>
                  <a:cubicBezTo>
                    <a:pt x="184303" y="73134"/>
                    <a:pt x="184237" y="72612"/>
                    <a:pt x="184172" y="72090"/>
                  </a:cubicBezTo>
                  <a:cubicBezTo>
                    <a:pt x="183585" y="69024"/>
                    <a:pt x="182737" y="65958"/>
                    <a:pt x="181889" y="62956"/>
                  </a:cubicBezTo>
                  <a:cubicBezTo>
                    <a:pt x="178627" y="52453"/>
                    <a:pt x="173408" y="42341"/>
                    <a:pt x="166035" y="33272"/>
                  </a:cubicBezTo>
                  <a:cubicBezTo>
                    <a:pt x="158402" y="23813"/>
                    <a:pt x="149334" y="16375"/>
                    <a:pt x="139287" y="10895"/>
                  </a:cubicBezTo>
                  <a:cubicBezTo>
                    <a:pt x="136547" y="9460"/>
                    <a:pt x="133677" y="8155"/>
                    <a:pt x="130806" y="6916"/>
                  </a:cubicBezTo>
                  <a:cubicBezTo>
                    <a:pt x="130349" y="6720"/>
                    <a:pt x="129958" y="6524"/>
                    <a:pt x="129436" y="6394"/>
                  </a:cubicBezTo>
                  <a:cubicBezTo>
                    <a:pt x="129110" y="6198"/>
                    <a:pt x="128784" y="6133"/>
                    <a:pt x="128457" y="5937"/>
                  </a:cubicBezTo>
                  <a:cubicBezTo>
                    <a:pt x="127675" y="5611"/>
                    <a:pt x="126761" y="5285"/>
                    <a:pt x="125848" y="4958"/>
                  </a:cubicBezTo>
                  <a:cubicBezTo>
                    <a:pt x="116361" y="1690"/>
                    <a:pt x="106431" y="1"/>
                    <a:pt x="96455" y="1"/>
                  </a:cubicBez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862575" y="642750"/>
              <a:ext cx="4093825" cy="4030125"/>
            </a:xfrm>
            <a:custGeom>
              <a:avLst/>
              <a:gdLst/>
              <a:ahLst/>
              <a:cxnLst/>
              <a:rect l="l" t="t" r="r" b="b"/>
              <a:pathLst>
                <a:path w="163753" h="161205" extrusionOk="0">
                  <a:moveTo>
                    <a:pt x="101460" y="25935"/>
                  </a:moveTo>
                  <a:cubicBezTo>
                    <a:pt x="101571" y="25935"/>
                    <a:pt x="101677" y="25944"/>
                    <a:pt x="101775" y="25960"/>
                  </a:cubicBezTo>
                  <a:cubicBezTo>
                    <a:pt x="102166" y="26090"/>
                    <a:pt x="102492" y="26417"/>
                    <a:pt x="102688" y="26612"/>
                  </a:cubicBezTo>
                  <a:cubicBezTo>
                    <a:pt x="103014" y="27199"/>
                    <a:pt x="103145" y="27917"/>
                    <a:pt x="103210" y="28439"/>
                  </a:cubicBezTo>
                  <a:cubicBezTo>
                    <a:pt x="103340" y="28830"/>
                    <a:pt x="103340" y="29157"/>
                    <a:pt x="103145" y="29548"/>
                  </a:cubicBezTo>
                  <a:cubicBezTo>
                    <a:pt x="103079" y="29809"/>
                    <a:pt x="102884" y="30005"/>
                    <a:pt x="102753" y="30070"/>
                  </a:cubicBezTo>
                  <a:cubicBezTo>
                    <a:pt x="102297" y="30396"/>
                    <a:pt x="101709" y="30396"/>
                    <a:pt x="101514" y="30396"/>
                  </a:cubicBezTo>
                  <a:lnTo>
                    <a:pt x="101122" y="30396"/>
                  </a:lnTo>
                  <a:cubicBezTo>
                    <a:pt x="100731" y="30527"/>
                    <a:pt x="100405" y="30788"/>
                    <a:pt x="100209" y="31049"/>
                  </a:cubicBezTo>
                  <a:cubicBezTo>
                    <a:pt x="99948" y="31310"/>
                    <a:pt x="99817" y="31636"/>
                    <a:pt x="99817" y="31831"/>
                  </a:cubicBezTo>
                  <a:cubicBezTo>
                    <a:pt x="99752" y="32158"/>
                    <a:pt x="99817" y="32419"/>
                    <a:pt x="99883" y="32614"/>
                  </a:cubicBezTo>
                  <a:lnTo>
                    <a:pt x="99948" y="32680"/>
                  </a:lnTo>
                  <a:cubicBezTo>
                    <a:pt x="101253" y="33071"/>
                    <a:pt x="102101" y="33658"/>
                    <a:pt x="102492" y="34441"/>
                  </a:cubicBezTo>
                  <a:cubicBezTo>
                    <a:pt x="103145" y="35746"/>
                    <a:pt x="102688" y="37312"/>
                    <a:pt x="102427" y="38551"/>
                  </a:cubicBezTo>
                  <a:cubicBezTo>
                    <a:pt x="102166" y="39530"/>
                    <a:pt x="101905" y="40313"/>
                    <a:pt x="102036" y="40965"/>
                  </a:cubicBezTo>
                  <a:cubicBezTo>
                    <a:pt x="102036" y="41226"/>
                    <a:pt x="102166" y="41487"/>
                    <a:pt x="102297" y="41748"/>
                  </a:cubicBezTo>
                  <a:cubicBezTo>
                    <a:pt x="102362" y="41813"/>
                    <a:pt x="102427" y="41944"/>
                    <a:pt x="102427" y="42139"/>
                  </a:cubicBezTo>
                  <a:cubicBezTo>
                    <a:pt x="102427" y="42270"/>
                    <a:pt x="102427" y="42466"/>
                    <a:pt x="102362" y="42596"/>
                  </a:cubicBezTo>
                  <a:cubicBezTo>
                    <a:pt x="102166" y="42857"/>
                    <a:pt x="101905" y="43118"/>
                    <a:pt x="101775" y="43183"/>
                  </a:cubicBezTo>
                  <a:cubicBezTo>
                    <a:pt x="101448" y="43444"/>
                    <a:pt x="100992" y="43509"/>
                    <a:pt x="100405" y="43640"/>
                  </a:cubicBezTo>
                  <a:cubicBezTo>
                    <a:pt x="99846" y="43745"/>
                    <a:pt x="99157" y="43812"/>
                    <a:pt x="98396" y="43812"/>
                  </a:cubicBezTo>
                  <a:cubicBezTo>
                    <a:pt x="97736" y="43812"/>
                    <a:pt x="97022" y="43761"/>
                    <a:pt x="96295" y="43640"/>
                  </a:cubicBezTo>
                  <a:cubicBezTo>
                    <a:pt x="96164" y="43640"/>
                    <a:pt x="95968" y="43509"/>
                    <a:pt x="95838" y="43314"/>
                  </a:cubicBezTo>
                  <a:cubicBezTo>
                    <a:pt x="95773" y="43183"/>
                    <a:pt x="95512" y="42987"/>
                    <a:pt x="94925" y="42661"/>
                  </a:cubicBezTo>
                  <a:cubicBezTo>
                    <a:pt x="94468" y="42335"/>
                    <a:pt x="93489" y="41944"/>
                    <a:pt x="93294" y="41161"/>
                  </a:cubicBezTo>
                  <a:cubicBezTo>
                    <a:pt x="93228" y="40835"/>
                    <a:pt x="93228" y="40508"/>
                    <a:pt x="93359" y="40052"/>
                  </a:cubicBezTo>
                  <a:cubicBezTo>
                    <a:pt x="93620" y="39399"/>
                    <a:pt x="94207" y="38682"/>
                    <a:pt x="95120" y="37964"/>
                  </a:cubicBezTo>
                  <a:cubicBezTo>
                    <a:pt x="95512" y="37638"/>
                    <a:pt x="95642" y="37377"/>
                    <a:pt x="95773" y="37246"/>
                  </a:cubicBezTo>
                  <a:cubicBezTo>
                    <a:pt x="95773" y="37116"/>
                    <a:pt x="95838" y="36985"/>
                    <a:pt x="95838" y="36920"/>
                  </a:cubicBezTo>
                  <a:cubicBezTo>
                    <a:pt x="95773" y="36594"/>
                    <a:pt x="95512" y="36268"/>
                    <a:pt x="94990" y="35746"/>
                  </a:cubicBezTo>
                  <a:cubicBezTo>
                    <a:pt x="94011" y="34767"/>
                    <a:pt x="93489" y="33397"/>
                    <a:pt x="93489" y="32092"/>
                  </a:cubicBezTo>
                  <a:cubicBezTo>
                    <a:pt x="93489" y="31179"/>
                    <a:pt x="93685" y="30200"/>
                    <a:pt x="94337" y="29418"/>
                  </a:cubicBezTo>
                  <a:cubicBezTo>
                    <a:pt x="95512" y="27852"/>
                    <a:pt x="98056" y="26938"/>
                    <a:pt x="99752" y="26417"/>
                  </a:cubicBezTo>
                  <a:cubicBezTo>
                    <a:pt x="100013" y="26286"/>
                    <a:pt x="100144" y="26221"/>
                    <a:pt x="100405" y="26156"/>
                  </a:cubicBezTo>
                  <a:cubicBezTo>
                    <a:pt x="100747" y="26009"/>
                    <a:pt x="101126" y="25935"/>
                    <a:pt x="101460" y="25935"/>
                  </a:cubicBezTo>
                  <a:close/>
                  <a:moveTo>
                    <a:pt x="145420" y="88786"/>
                  </a:moveTo>
                  <a:cubicBezTo>
                    <a:pt x="145224" y="88851"/>
                    <a:pt x="145094" y="89047"/>
                    <a:pt x="144833" y="89177"/>
                  </a:cubicBezTo>
                  <a:cubicBezTo>
                    <a:pt x="144507" y="89503"/>
                    <a:pt x="144246" y="89764"/>
                    <a:pt x="144180" y="89960"/>
                  </a:cubicBezTo>
                  <a:lnTo>
                    <a:pt x="144180" y="90091"/>
                  </a:lnTo>
                  <a:cubicBezTo>
                    <a:pt x="144115" y="91265"/>
                    <a:pt x="144246" y="92504"/>
                    <a:pt x="144507" y="93809"/>
                  </a:cubicBezTo>
                  <a:cubicBezTo>
                    <a:pt x="144572" y="94070"/>
                    <a:pt x="144572" y="94331"/>
                    <a:pt x="144572" y="94462"/>
                  </a:cubicBezTo>
                  <a:cubicBezTo>
                    <a:pt x="145355" y="94070"/>
                    <a:pt x="145746" y="93809"/>
                    <a:pt x="146529" y="93353"/>
                  </a:cubicBezTo>
                  <a:cubicBezTo>
                    <a:pt x="146790" y="91852"/>
                    <a:pt x="146725" y="90678"/>
                    <a:pt x="146333" y="89830"/>
                  </a:cubicBezTo>
                  <a:cubicBezTo>
                    <a:pt x="146138" y="89438"/>
                    <a:pt x="145811" y="89112"/>
                    <a:pt x="145420" y="88786"/>
                  </a:cubicBezTo>
                  <a:close/>
                  <a:moveTo>
                    <a:pt x="91141" y="120231"/>
                  </a:moveTo>
                  <a:cubicBezTo>
                    <a:pt x="90684" y="120231"/>
                    <a:pt x="90488" y="120362"/>
                    <a:pt x="90423" y="120362"/>
                  </a:cubicBezTo>
                  <a:cubicBezTo>
                    <a:pt x="90423" y="120427"/>
                    <a:pt x="90423" y="120557"/>
                    <a:pt x="90488" y="121079"/>
                  </a:cubicBezTo>
                  <a:cubicBezTo>
                    <a:pt x="90619" y="121406"/>
                    <a:pt x="90684" y="121993"/>
                    <a:pt x="90488" y="122449"/>
                  </a:cubicBezTo>
                  <a:cubicBezTo>
                    <a:pt x="89771" y="124602"/>
                    <a:pt x="88792" y="126755"/>
                    <a:pt x="86443" y="128060"/>
                  </a:cubicBezTo>
                  <a:cubicBezTo>
                    <a:pt x="86052" y="128321"/>
                    <a:pt x="85791" y="128582"/>
                    <a:pt x="85595" y="128843"/>
                  </a:cubicBezTo>
                  <a:cubicBezTo>
                    <a:pt x="85465" y="128973"/>
                    <a:pt x="85400" y="129234"/>
                    <a:pt x="85400" y="129495"/>
                  </a:cubicBezTo>
                  <a:cubicBezTo>
                    <a:pt x="85400" y="129691"/>
                    <a:pt x="85400" y="129887"/>
                    <a:pt x="85465" y="130148"/>
                  </a:cubicBezTo>
                  <a:cubicBezTo>
                    <a:pt x="85530" y="130474"/>
                    <a:pt x="85726" y="130670"/>
                    <a:pt x="85921" y="130996"/>
                  </a:cubicBezTo>
                  <a:lnTo>
                    <a:pt x="86052" y="131126"/>
                  </a:lnTo>
                  <a:cubicBezTo>
                    <a:pt x="86770" y="131909"/>
                    <a:pt x="87422" y="132757"/>
                    <a:pt x="87683" y="133866"/>
                  </a:cubicBezTo>
                  <a:cubicBezTo>
                    <a:pt x="87813" y="134584"/>
                    <a:pt x="87748" y="135497"/>
                    <a:pt x="87487" y="136541"/>
                  </a:cubicBezTo>
                  <a:cubicBezTo>
                    <a:pt x="87357" y="137324"/>
                    <a:pt x="87552" y="138368"/>
                    <a:pt x="88074" y="139281"/>
                  </a:cubicBezTo>
                  <a:cubicBezTo>
                    <a:pt x="88466" y="139999"/>
                    <a:pt x="88857" y="140456"/>
                    <a:pt x="89118" y="140651"/>
                  </a:cubicBezTo>
                  <a:lnTo>
                    <a:pt x="89183" y="140651"/>
                  </a:lnTo>
                  <a:cubicBezTo>
                    <a:pt x="89343" y="140658"/>
                    <a:pt x="89497" y="140661"/>
                    <a:pt x="89645" y="140661"/>
                  </a:cubicBezTo>
                  <a:cubicBezTo>
                    <a:pt x="90946" y="140661"/>
                    <a:pt x="91801" y="140409"/>
                    <a:pt x="92445" y="139999"/>
                  </a:cubicBezTo>
                  <a:cubicBezTo>
                    <a:pt x="92967" y="139477"/>
                    <a:pt x="93359" y="138759"/>
                    <a:pt x="93685" y="137781"/>
                  </a:cubicBezTo>
                  <a:cubicBezTo>
                    <a:pt x="94272" y="135693"/>
                    <a:pt x="94142" y="132757"/>
                    <a:pt x="93881" y="129626"/>
                  </a:cubicBezTo>
                  <a:cubicBezTo>
                    <a:pt x="93685" y="127212"/>
                    <a:pt x="93555" y="124602"/>
                    <a:pt x="93946" y="122515"/>
                  </a:cubicBezTo>
                  <a:lnTo>
                    <a:pt x="93946" y="122123"/>
                  </a:lnTo>
                  <a:cubicBezTo>
                    <a:pt x="93881" y="121797"/>
                    <a:pt x="93620" y="121471"/>
                    <a:pt x="93294" y="121145"/>
                  </a:cubicBezTo>
                  <a:cubicBezTo>
                    <a:pt x="92706" y="120688"/>
                    <a:pt x="91989" y="120231"/>
                    <a:pt x="91141" y="120231"/>
                  </a:cubicBezTo>
                  <a:close/>
                  <a:moveTo>
                    <a:pt x="87422" y="1"/>
                  </a:moveTo>
                  <a:cubicBezTo>
                    <a:pt x="81321" y="1"/>
                    <a:pt x="73527" y="3608"/>
                    <a:pt x="67263" y="6649"/>
                  </a:cubicBezTo>
                  <a:cubicBezTo>
                    <a:pt x="65371" y="7562"/>
                    <a:pt x="63610" y="8476"/>
                    <a:pt x="62109" y="9128"/>
                  </a:cubicBezTo>
                  <a:cubicBezTo>
                    <a:pt x="61913" y="9193"/>
                    <a:pt x="61587" y="9585"/>
                    <a:pt x="61065" y="10433"/>
                  </a:cubicBezTo>
                  <a:cubicBezTo>
                    <a:pt x="62240" y="10107"/>
                    <a:pt x="63022" y="9911"/>
                    <a:pt x="63610" y="9911"/>
                  </a:cubicBezTo>
                  <a:cubicBezTo>
                    <a:pt x="64001" y="9911"/>
                    <a:pt x="64523" y="9976"/>
                    <a:pt x="64719" y="10237"/>
                  </a:cubicBezTo>
                  <a:cubicBezTo>
                    <a:pt x="64980" y="10433"/>
                    <a:pt x="65045" y="10629"/>
                    <a:pt x="65045" y="10889"/>
                  </a:cubicBezTo>
                  <a:cubicBezTo>
                    <a:pt x="65045" y="11150"/>
                    <a:pt x="65045" y="11346"/>
                    <a:pt x="64980" y="11542"/>
                  </a:cubicBezTo>
                  <a:cubicBezTo>
                    <a:pt x="64719" y="12194"/>
                    <a:pt x="64066" y="13108"/>
                    <a:pt x="63544" y="13760"/>
                  </a:cubicBezTo>
                  <a:cubicBezTo>
                    <a:pt x="63740" y="13630"/>
                    <a:pt x="64001" y="13564"/>
                    <a:pt x="64262" y="13434"/>
                  </a:cubicBezTo>
                  <a:cubicBezTo>
                    <a:pt x="66089" y="12520"/>
                    <a:pt x="67589" y="11150"/>
                    <a:pt x="69351" y="9454"/>
                  </a:cubicBezTo>
                  <a:cubicBezTo>
                    <a:pt x="71243" y="7562"/>
                    <a:pt x="73461" y="5540"/>
                    <a:pt x="76266" y="4626"/>
                  </a:cubicBezTo>
                  <a:cubicBezTo>
                    <a:pt x="77223" y="4279"/>
                    <a:pt x="78267" y="4105"/>
                    <a:pt x="79398" y="4105"/>
                  </a:cubicBezTo>
                  <a:cubicBezTo>
                    <a:pt x="79963" y="4105"/>
                    <a:pt x="80550" y="4148"/>
                    <a:pt x="81159" y="4235"/>
                  </a:cubicBezTo>
                  <a:cubicBezTo>
                    <a:pt x="81485" y="4300"/>
                    <a:pt x="81616" y="4561"/>
                    <a:pt x="81616" y="4757"/>
                  </a:cubicBezTo>
                  <a:cubicBezTo>
                    <a:pt x="81616" y="5083"/>
                    <a:pt x="81355" y="5409"/>
                    <a:pt x="81029" y="5540"/>
                  </a:cubicBezTo>
                  <a:cubicBezTo>
                    <a:pt x="79398" y="6257"/>
                    <a:pt x="78615" y="6649"/>
                    <a:pt x="77049" y="7367"/>
                  </a:cubicBezTo>
                  <a:cubicBezTo>
                    <a:pt x="79267" y="8215"/>
                    <a:pt x="80376" y="8606"/>
                    <a:pt x="82594" y="9519"/>
                  </a:cubicBezTo>
                  <a:cubicBezTo>
                    <a:pt x="82920" y="9585"/>
                    <a:pt x="83116" y="9976"/>
                    <a:pt x="82920" y="10433"/>
                  </a:cubicBezTo>
                  <a:cubicBezTo>
                    <a:pt x="82807" y="10717"/>
                    <a:pt x="82396" y="10902"/>
                    <a:pt x="82077" y="10902"/>
                  </a:cubicBezTo>
                  <a:cubicBezTo>
                    <a:pt x="82029" y="10902"/>
                    <a:pt x="81984" y="10898"/>
                    <a:pt x="81942" y="10889"/>
                  </a:cubicBezTo>
                  <a:cubicBezTo>
                    <a:pt x="81171" y="10735"/>
                    <a:pt x="80444" y="10669"/>
                    <a:pt x="79754" y="10669"/>
                  </a:cubicBezTo>
                  <a:cubicBezTo>
                    <a:pt x="78984" y="10669"/>
                    <a:pt x="78259" y="10752"/>
                    <a:pt x="77571" y="10889"/>
                  </a:cubicBezTo>
                  <a:cubicBezTo>
                    <a:pt x="75418" y="11411"/>
                    <a:pt x="73722" y="12520"/>
                    <a:pt x="72025" y="13695"/>
                  </a:cubicBezTo>
                  <a:cubicBezTo>
                    <a:pt x="70199" y="14869"/>
                    <a:pt x="68176" y="16304"/>
                    <a:pt x="65697" y="16500"/>
                  </a:cubicBezTo>
                  <a:cubicBezTo>
                    <a:pt x="64327" y="16696"/>
                    <a:pt x="62827" y="17087"/>
                    <a:pt x="61261" y="17609"/>
                  </a:cubicBezTo>
                  <a:cubicBezTo>
                    <a:pt x="60478" y="17740"/>
                    <a:pt x="59760" y="18001"/>
                    <a:pt x="59108" y="18131"/>
                  </a:cubicBezTo>
                  <a:cubicBezTo>
                    <a:pt x="59047" y="18172"/>
                    <a:pt x="58987" y="18187"/>
                    <a:pt x="58926" y="18187"/>
                  </a:cubicBezTo>
                  <a:cubicBezTo>
                    <a:pt x="58791" y="18187"/>
                    <a:pt x="58656" y="18111"/>
                    <a:pt x="58521" y="18066"/>
                  </a:cubicBezTo>
                  <a:cubicBezTo>
                    <a:pt x="58390" y="18001"/>
                    <a:pt x="58325" y="17805"/>
                    <a:pt x="58325" y="17609"/>
                  </a:cubicBezTo>
                  <a:cubicBezTo>
                    <a:pt x="58325" y="16696"/>
                    <a:pt x="58390" y="16109"/>
                    <a:pt x="58390" y="15782"/>
                  </a:cubicBezTo>
                  <a:lnTo>
                    <a:pt x="58390" y="15782"/>
                  </a:lnTo>
                  <a:cubicBezTo>
                    <a:pt x="57542" y="16174"/>
                    <a:pt x="56172" y="16826"/>
                    <a:pt x="54215" y="17805"/>
                  </a:cubicBezTo>
                  <a:cubicBezTo>
                    <a:pt x="52519" y="18718"/>
                    <a:pt x="50301" y="19893"/>
                    <a:pt x="47495" y="21328"/>
                  </a:cubicBezTo>
                  <a:cubicBezTo>
                    <a:pt x="47300" y="21426"/>
                    <a:pt x="47137" y="21475"/>
                    <a:pt x="46998" y="21475"/>
                  </a:cubicBezTo>
                  <a:cubicBezTo>
                    <a:pt x="46859" y="21475"/>
                    <a:pt x="46745" y="21426"/>
                    <a:pt x="46647" y="21328"/>
                  </a:cubicBezTo>
                  <a:cubicBezTo>
                    <a:pt x="46386" y="21132"/>
                    <a:pt x="46386" y="20806"/>
                    <a:pt x="46517" y="20610"/>
                  </a:cubicBezTo>
                  <a:cubicBezTo>
                    <a:pt x="46908" y="19697"/>
                    <a:pt x="47365" y="18653"/>
                    <a:pt x="47952" y="17674"/>
                  </a:cubicBezTo>
                  <a:cubicBezTo>
                    <a:pt x="48735" y="16043"/>
                    <a:pt x="49387" y="14739"/>
                    <a:pt x="49583" y="14151"/>
                  </a:cubicBezTo>
                  <a:cubicBezTo>
                    <a:pt x="49077" y="13899"/>
                    <a:pt x="48728" y="13803"/>
                    <a:pt x="48506" y="13803"/>
                  </a:cubicBezTo>
                  <a:cubicBezTo>
                    <a:pt x="48441" y="13803"/>
                    <a:pt x="48387" y="13811"/>
                    <a:pt x="48343" y="13825"/>
                  </a:cubicBezTo>
                  <a:cubicBezTo>
                    <a:pt x="48278" y="13825"/>
                    <a:pt x="48278" y="13825"/>
                    <a:pt x="48278" y="13891"/>
                  </a:cubicBezTo>
                  <a:cubicBezTo>
                    <a:pt x="48017" y="14151"/>
                    <a:pt x="47887" y="14608"/>
                    <a:pt x="47561" y="15717"/>
                  </a:cubicBezTo>
                  <a:cubicBezTo>
                    <a:pt x="47365" y="16370"/>
                    <a:pt x="47104" y="17348"/>
                    <a:pt x="46647" y="18001"/>
                  </a:cubicBezTo>
                  <a:cubicBezTo>
                    <a:pt x="46386" y="18327"/>
                    <a:pt x="45995" y="18718"/>
                    <a:pt x="45603" y="18914"/>
                  </a:cubicBezTo>
                  <a:cubicBezTo>
                    <a:pt x="45273" y="19038"/>
                    <a:pt x="44942" y="19083"/>
                    <a:pt x="44594" y="19083"/>
                  </a:cubicBezTo>
                  <a:cubicBezTo>
                    <a:pt x="44394" y="19083"/>
                    <a:pt x="44187" y="19068"/>
                    <a:pt x="43972" y="19044"/>
                  </a:cubicBezTo>
                  <a:cubicBezTo>
                    <a:pt x="43646" y="18979"/>
                    <a:pt x="43451" y="18718"/>
                    <a:pt x="43451" y="18392"/>
                  </a:cubicBezTo>
                  <a:cubicBezTo>
                    <a:pt x="43581" y="17740"/>
                    <a:pt x="43646" y="17283"/>
                    <a:pt x="43711" y="16761"/>
                  </a:cubicBezTo>
                  <a:cubicBezTo>
                    <a:pt x="43777" y="16109"/>
                    <a:pt x="43907" y="15717"/>
                    <a:pt x="43907" y="15522"/>
                  </a:cubicBezTo>
                  <a:lnTo>
                    <a:pt x="43711" y="15522"/>
                  </a:lnTo>
                  <a:cubicBezTo>
                    <a:pt x="43255" y="16109"/>
                    <a:pt x="42276" y="16500"/>
                    <a:pt x="41754" y="16761"/>
                  </a:cubicBezTo>
                  <a:cubicBezTo>
                    <a:pt x="41037" y="17087"/>
                    <a:pt x="40515" y="17348"/>
                    <a:pt x="40384" y="17609"/>
                  </a:cubicBezTo>
                  <a:lnTo>
                    <a:pt x="40515" y="17740"/>
                  </a:lnTo>
                  <a:cubicBezTo>
                    <a:pt x="40776" y="18001"/>
                    <a:pt x="41363" y="18392"/>
                    <a:pt x="42341" y="18783"/>
                  </a:cubicBezTo>
                  <a:cubicBezTo>
                    <a:pt x="42602" y="18914"/>
                    <a:pt x="42798" y="19044"/>
                    <a:pt x="42994" y="19240"/>
                  </a:cubicBezTo>
                  <a:cubicBezTo>
                    <a:pt x="43059" y="19305"/>
                    <a:pt x="43255" y="19566"/>
                    <a:pt x="43124" y="19762"/>
                  </a:cubicBezTo>
                  <a:cubicBezTo>
                    <a:pt x="43124" y="20023"/>
                    <a:pt x="42994" y="20284"/>
                    <a:pt x="42798" y="20349"/>
                  </a:cubicBezTo>
                  <a:cubicBezTo>
                    <a:pt x="42407" y="20675"/>
                    <a:pt x="41754" y="20936"/>
                    <a:pt x="41493" y="21002"/>
                  </a:cubicBezTo>
                  <a:cubicBezTo>
                    <a:pt x="40971" y="21197"/>
                    <a:pt x="40515" y="21328"/>
                    <a:pt x="40319" y="21524"/>
                  </a:cubicBezTo>
                  <a:cubicBezTo>
                    <a:pt x="40189" y="21524"/>
                    <a:pt x="40189" y="21589"/>
                    <a:pt x="40189" y="21589"/>
                  </a:cubicBezTo>
                  <a:cubicBezTo>
                    <a:pt x="40280" y="21625"/>
                    <a:pt x="40381" y="21641"/>
                    <a:pt x="40495" y="21641"/>
                  </a:cubicBezTo>
                  <a:cubicBezTo>
                    <a:pt x="40790" y="21641"/>
                    <a:pt x="41172" y="21534"/>
                    <a:pt x="41689" y="21393"/>
                  </a:cubicBezTo>
                  <a:cubicBezTo>
                    <a:pt x="42068" y="21309"/>
                    <a:pt x="42610" y="21170"/>
                    <a:pt x="43157" y="21170"/>
                  </a:cubicBezTo>
                  <a:cubicBezTo>
                    <a:pt x="43458" y="21170"/>
                    <a:pt x="43760" y="21212"/>
                    <a:pt x="44038" y="21328"/>
                  </a:cubicBezTo>
                  <a:cubicBezTo>
                    <a:pt x="44560" y="21524"/>
                    <a:pt x="44886" y="21850"/>
                    <a:pt x="45082" y="22372"/>
                  </a:cubicBezTo>
                  <a:cubicBezTo>
                    <a:pt x="45212" y="22567"/>
                    <a:pt x="45212" y="22894"/>
                    <a:pt x="45016" y="23024"/>
                  </a:cubicBezTo>
                  <a:cubicBezTo>
                    <a:pt x="44886" y="23285"/>
                    <a:pt x="44625" y="23481"/>
                    <a:pt x="44364" y="23546"/>
                  </a:cubicBezTo>
                  <a:cubicBezTo>
                    <a:pt x="43581" y="23676"/>
                    <a:pt x="42798" y="23872"/>
                    <a:pt x="42276" y="24003"/>
                  </a:cubicBezTo>
                  <a:cubicBezTo>
                    <a:pt x="39993" y="24590"/>
                    <a:pt x="39145" y="24786"/>
                    <a:pt x="38753" y="25177"/>
                  </a:cubicBezTo>
                  <a:cubicBezTo>
                    <a:pt x="38558" y="25307"/>
                    <a:pt x="38427" y="25634"/>
                    <a:pt x="38231" y="26417"/>
                  </a:cubicBezTo>
                  <a:cubicBezTo>
                    <a:pt x="37905" y="27917"/>
                    <a:pt x="36927" y="29548"/>
                    <a:pt x="35817" y="30722"/>
                  </a:cubicBezTo>
                  <a:cubicBezTo>
                    <a:pt x="35100" y="31505"/>
                    <a:pt x="34186" y="32158"/>
                    <a:pt x="33273" y="32484"/>
                  </a:cubicBezTo>
                  <a:cubicBezTo>
                    <a:pt x="32897" y="32645"/>
                    <a:pt x="32477" y="32762"/>
                    <a:pt x="32086" y="32762"/>
                  </a:cubicBezTo>
                  <a:cubicBezTo>
                    <a:pt x="32002" y="32762"/>
                    <a:pt x="31919" y="32756"/>
                    <a:pt x="31838" y="32745"/>
                  </a:cubicBezTo>
                  <a:cubicBezTo>
                    <a:pt x="31518" y="32711"/>
                    <a:pt x="31215" y="32695"/>
                    <a:pt x="30931" y="32695"/>
                  </a:cubicBezTo>
                  <a:cubicBezTo>
                    <a:pt x="30114" y="32695"/>
                    <a:pt x="29451" y="32829"/>
                    <a:pt x="28967" y="33071"/>
                  </a:cubicBezTo>
                  <a:cubicBezTo>
                    <a:pt x="27793" y="33658"/>
                    <a:pt x="27075" y="34637"/>
                    <a:pt x="26162" y="36007"/>
                  </a:cubicBezTo>
                  <a:cubicBezTo>
                    <a:pt x="25640" y="36920"/>
                    <a:pt x="24857" y="37899"/>
                    <a:pt x="24009" y="38682"/>
                  </a:cubicBezTo>
                  <a:cubicBezTo>
                    <a:pt x="22900" y="39595"/>
                    <a:pt x="22182" y="40378"/>
                    <a:pt x="22052" y="41226"/>
                  </a:cubicBezTo>
                  <a:cubicBezTo>
                    <a:pt x="21921" y="41617"/>
                    <a:pt x="21921" y="42205"/>
                    <a:pt x="22443" y="42857"/>
                  </a:cubicBezTo>
                  <a:cubicBezTo>
                    <a:pt x="22704" y="43183"/>
                    <a:pt x="22900" y="43314"/>
                    <a:pt x="23161" y="43444"/>
                  </a:cubicBezTo>
                  <a:cubicBezTo>
                    <a:pt x="23296" y="43478"/>
                    <a:pt x="23431" y="43494"/>
                    <a:pt x="23572" y="43494"/>
                  </a:cubicBezTo>
                  <a:cubicBezTo>
                    <a:pt x="23979" y="43494"/>
                    <a:pt x="24441" y="43360"/>
                    <a:pt x="25118" y="43118"/>
                  </a:cubicBezTo>
                  <a:cubicBezTo>
                    <a:pt x="25510" y="42922"/>
                    <a:pt x="26097" y="42792"/>
                    <a:pt x="26684" y="42661"/>
                  </a:cubicBezTo>
                  <a:cubicBezTo>
                    <a:pt x="27467" y="42596"/>
                    <a:pt x="28054" y="42335"/>
                    <a:pt x="28641" y="42009"/>
                  </a:cubicBezTo>
                  <a:cubicBezTo>
                    <a:pt x="29685" y="41356"/>
                    <a:pt x="30403" y="40313"/>
                    <a:pt x="31316" y="39008"/>
                  </a:cubicBezTo>
                  <a:cubicBezTo>
                    <a:pt x="32360" y="37442"/>
                    <a:pt x="33665" y="35615"/>
                    <a:pt x="35948" y="34376"/>
                  </a:cubicBezTo>
                  <a:cubicBezTo>
                    <a:pt x="37448" y="33462"/>
                    <a:pt x="39340" y="32875"/>
                    <a:pt x="41754" y="32745"/>
                  </a:cubicBezTo>
                  <a:cubicBezTo>
                    <a:pt x="41871" y="32739"/>
                    <a:pt x="41986" y="32737"/>
                    <a:pt x="42099" y="32737"/>
                  </a:cubicBezTo>
                  <a:cubicBezTo>
                    <a:pt x="43311" y="32737"/>
                    <a:pt x="44306" y="33050"/>
                    <a:pt x="45082" y="33528"/>
                  </a:cubicBezTo>
                  <a:cubicBezTo>
                    <a:pt x="47039" y="34832"/>
                    <a:pt x="47952" y="37377"/>
                    <a:pt x="48539" y="39595"/>
                  </a:cubicBezTo>
                  <a:cubicBezTo>
                    <a:pt x="48539" y="39725"/>
                    <a:pt x="48604" y="39856"/>
                    <a:pt x="48604" y="39921"/>
                  </a:cubicBezTo>
                  <a:cubicBezTo>
                    <a:pt x="48670" y="40117"/>
                    <a:pt x="48670" y="40247"/>
                    <a:pt x="48670" y="40313"/>
                  </a:cubicBezTo>
                  <a:cubicBezTo>
                    <a:pt x="48800" y="40247"/>
                    <a:pt x="48865" y="40182"/>
                    <a:pt x="48996" y="40117"/>
                  </a:cubicBezTo>
                  <a:cubicBezTo>
                    <a:pt x="49779" y="39464"/>
                    <a:pt x="50170" y="38943"/>
                    <a:pt x="50301" y="38551"/>
                  </a:cubicBezTo>
                  <a:cubicBezTo>
                    <a:pt x="50431" y="38290"/>
                    <a:pt x="50496" y="38029"/>
                    <a:pt x="50431" y="37899"/>
                  </a:cubicBezTo>
                  <a:cubicBezTo>
                    <a:pt x="50301" y="37312"/>
                    <a:pt x="49909" y="36855"/>
                    <a:pt x="49257" y="36203"/>
                  </a:cubicBezTo>
                  <a:cubicBezTo>
                    <a:pt x="48604" y="35550"/>
                    <a:pt x="47691" y="34572"/>
                    <a:pt x="47887" y="33267"/>
                  </a:cubicBezTo>
                  <a:cubicBezTo>
                    <a:pt x="47887" y="33006"/>
                    <a:pt x="47887" y="32745"/>
                    <a:pt x="47691" y="32353"/>
                  </a:cubicBezTo>
                  <a:cubicBezTo>
                    <a:pt x="47626" y="32158"/>
                    <a:pt x="47626" y="32027"/>
                    <a:pt x="47561" y="31831"/>
                  </a:cubicBezTo>
                  <a:cubicBezTo>
                    <a:pt x="47495" y="31636"/>
                    <a:pt x="47626" y="31375"/>
                    <a:pt x="47822" y="31179"/>
                  </a:cubicBezTo>
                  <a:cubicBezTo>
                    <a:pt x="47952" y="31049"/>
                    <a:pt x="48213" y="30853"/>
                    <a:pt x="48474" y="30853"/>
                  </a:cubicBezTo>
                  <a:cubicBezTo>
                    <a:pt x="48981" y="30807"/>
                    <a:pt x="49358" y="30761"/>
                    <a:pt x="49859" y="30761"/>
                  </a:cubicBezTo>
                  <a:cubicBezTo>
                    <a:pt x="50066" y="30761"/>
                    <a:pt x="50294" y="30768"/>
                    <a:pt x="50562" y="30788"/>
                  </a:cubicBezTo>
                  <a:cubicBezTo>
                    <a:pt x="50792" y="30759"/>
                    <a:pt x="50978" y="30736"/>
                    <a:pt x="51135" y="30736"/>
                  </a:cubicBezTo>
                  <a:cubicBezTo>
                    <a:pt x="51692" y="30736"/>
                    <a:pt x="51894" y="31017"/>
                    <a:pt x="52454" y="32288"/>
                  </a:cubicBezTo>
                  <a:cubicBezTo>
                    <a:pt x="52910" y="33397"/>
                    <a:pt x="53889" y="35615"/>
                    <a:pt x="56368" y="39530"/>
                  </a:cubicBezTo>
                  <a:cubicBezTo>
                    <a:pt x="56498" y="38943"/>
                    <a:pt x="56825" y="38355"/>
                    <a:pt x="57216" y="37899"/>
                  </a:cubicBezTo>
                  <a:cubicBezTo>
                    <a:pt x="57542" y="37507"/>
                    <a:pt x="57803" y="37051"/>
                    <a:pt x="58129" y="36594"/>
                  </a:cubicBezTo>
                  <a:cubicBezTo>
                    <a:pt x="58782" y="35615"/>
                    <a:pt x="59630" y="34311"/>
                    <a:pt x="60804" y="33593"/>
                  </a:cubicBezTo>
                  <a:cubicBezTo>
                    <a:pt x="61457" y="33136"/>
                    <a:pt x="62240" y="32941"/>
                    <a:pt x="63022" y="32941"/>
                  </a:cubicBezTo>
                  <a:cubicBezTo>
                    <a:pt x="63218" y="32913"/>
                    <a:pt x="63404" y="32900"/>
                    <a:pt x="63582" y="32900"/>
                  </a:cubicBezTo>
                  <a:cubicBezTo>
                    <a:pt x="64237" y="32900"/>
                    <a:pt x="64779" y="33075"/>
                    <a:pt x="65241" y="33332"/>
                  </a:cubicBezTo>
                  <a:cubicBezTo>
                    <a:pt x="65632" y="33658"/>
                    <a:pt x="65958" y="33984"/>
                    <a:pt x="66154" y="34441"/>
                  </a:cubicBezTo>
                  <a:cubicBezTo>
                    <a:pt x="66154" y="34311"/>
                    <a:pt x="66219" y="34245"/>
                    <a:pt x="66284" y="34050"/>
                  </a:cubicBezTo>
                  <a:cubicBezTo>
                    <a:pt x="67850" y="31766"/>
                    <a:pt x="68633" y="30657"/>
                    <a:pt x="70264" y="28374"/>
                  </a:cubicBezTo>
                  <a:cubicBezTo>
                    <a:pt x="70460" y="28178"/>
                    <a:pt x="70590" y="28048"/>
                    <a:pt x="70851" y="27917"/>
                  </a:cubicBezTo>
                  <a:cubicBezTo>
                    <a:pt x="70921" y="27900"/>
                    <a:pt x="70982" y="27891"/>
                    <a:pt x="71037" y="27891"/>
                  </a:cubicBezTo>
                  <a:cubicBezTo>
                    <a:pt x="71187" y="27891"/>
                    <a:pt x="71295" y="27952"/>
                    <a:pt x="71438" y="28048"/>
                  </a:cubicBezTo>
                  <a:lnTo>
                    <a:pt x="72091" y="28048"/>
                  </a:lnTo>
                  <a:cubicBezTo>
                    <a:pt x="72254" y="28048"/>
                    <a:pt x="72515" y="28015"/>
                    <a:pt x="72800" y="28015"/>
                  </a:cubicBezTo>
                  <a:cubicBezTo>
                    <a:pt x="73086" y="28015"/>
                    <a:pt x="73395" y="28048"/>
                    <a:pt x="73656" y="28178"/>
                  </a:cubicBezTo>
                  <a:cubicBezTo>
                    <a:pt x="73852" y="28243"/>
                    <a:pt x="74048" y="28504"/>
                    <a:pt x="74113" y="28765"/>
                  </a:cubicBezTo>
                  <a:cubicBezTo>
                    <a:pt x="74309" y="29026"/>
                    <a:pt x="74309" y="29352"/>
                    <a:pt x="74309" y="29744"/>
                  </a:cubicBezTo>
                  <a:cubicBezTo>
                    <a:pt x="74700" y="29874"/>
                    <a:pt x="75287" y="30135"/>
                    <a:pt x="75809" y="30135"/>
                  </a:cubicBezTo>
                  <a:cubicBezTo>
                    <a:pt x="76005" y="30135"/>
                    <a:pt x="76136" y="30135"/>
                    <a:pt x="76136" y="30070"/>
                  </a:cubicBezTo>
                  <a:cubicBezTo>
                    <a:pt x="76266" y="30070"/>
                    <a:pt x="76266" y="30005"/>
                    <a:pt x="76331" y="30005"/>
                  </a:cubicBezTo>
                  <a:cubicBezTo>
                    <a:pt x="76396" y="30005"/>
                    <a:pt x="76396" y="29874"/>
                    <a:pt x="76462" y="29809"/>
                  </a:cubicBezTo>
                  <a:cubicBezTo>
                    <a:pt x="76592" y="29679"/>
                    <a:pt x="76657" y="29483"/>
                    <a:pt x="76723" y="29157"/>
                  </a:cubicBezTo>
                  <a:cubicBezTo>
                    <a:pt x="76788" y="28569"/>
                    <a:pt x="77049" y="28048"/>
                    <a:pt x="77440" y="27591"/>
                  </a:cubicBezTo>
                  <a:cubicBezTo>
                    <a:pt x="78223" y="26808"/>
                    <a:pt x="79332" y="26417"/>
                    <a:pt x="80180" y="26156"/>
                  </a:cubicBezTo>
                  <a:cubicBezTo>
                    <a:pt x="80963" y="25895"/>
                    <a:pt x="81681" y="25634"/>
                    <a:pt x="82268" y="25177"/>
                  </a:cubicBezTo>
                  <a:cubicBezTo>
                    <a:pt x="82431" y="25047"/>
                    <a:pt x="82594" y="24981"/>
                    <a:pt x="82749" y="24981"/>
                  </a:cubicBezTo>
                  <a:cubicBezTo>
                    <a:pt x="82904" y="24981"/>
                    <a:pt x="83051" y="25047"/>
                    <a:pt x="83181" y="25177"/>
                  </a:cubicBezTo>
                  <a:cubicBezTo>
                    <a:pt x="83442" y="25307"/>
                    <a:pt x="83508" y="25764"/>
                    <a:pt x="83312" y="25960"/>
                  </a:cubicBezTo>
                  <a:cubicBezTo>
                    <a:pt x="82986" y="26547"/>
                    <a:pt x="82594" y="27134"/>
                    <a:pt x="82268" y="27591"/>
                  </a:cubicBezTo>
                  <a:cubicBezTo>
                    <a:pt x="81550" y="28700"/>
                    <a:pt x="81224" y="29222"/>
                    <a:pt x="81224" y="29548"/>
                  </a:cubicBezTo>
                  <a:cubicBezTo>
                    <a:pt x="81224" y="29679"/>
                    <a:pt x="81224" y="29744"/>
                    <a:pt x="81289" y="29809"/>
                  </a:cubicBezTo>
                  <a:cubicBezTo>
                    <a:pt x="81550" y="30005"/>
                    <a:pt x="82007" y="30200"/>
                    <a:pt x="83312" y="30396"/>
                  </a:cubicBezTo>
                  <a:cubicBezTo>
                    <a:pt x="83769" y="30461"/>
                    <a:pt x="84160" y="30527"/>
                    <a:pt x="84486" y="30788"/>
                  </a:cubicBezTo>
                  <a:cubicBezTo>
                    <a:pt x="84943" y="31114"/>
                    <a:pt x="85400" y="31505"/>
                    <a:pt x="85595" y="32027"/>
                  </a:cubicBezTo>
                  <a:cubicBezTo>
                    <a:pt x="85921" y="32484"/>
                    <a:pt x="86117" y="33136"/>
                    <a:pt x="86052" y="33723"/>
                  </a:cubicBezTo>
                  <a:cubicBezTo>
                    <a:pt x="86052" y="34245"/>
                    <a:pt x="85856" y="34702"/>
                    <a:pt x="85595" y="35224"/>
                  </a:cubicBezTo>
                  <a:cubicBezTo>
                    <a:pt x="85204" y="35942"/>
                    <a:pt x="84747" y="36529"/>
                    <a:pt x="83964" y="36855"/>
                  </a:cubicBezTo>
                  <a:cubicBezTo>
                    <a:pt x="83486" y="37094"/>
                    <a:pt x="82957" y="37188"/>
                    <a:pt x="82399" y="37188"/>
                  </a:cubicBezTo>
                  <a:cubicBezTo>
                    <a:pt x="81282" y="37188"/>
                    <a:pt x="80050" y="36811"/>
                    <a:pt x="78876" y="36463"/>
                  </a:cubicBezTo>
                  <a:cubicBezTo>
                    <a:pt x="77205" y="36078"/>
                    <a:pt x="75336" y="35608"/>
                    <a:pt x="73290" y="35608"/>
                  </a:cubicBezTo>
                  <a:cubicBezTo>
                    <a:pt x="72220" y="35608"/>
                    <a:pt x="71102" y="35736"/>
                    <a:pt x="69938" y="36072"/>
                  </a:cubicBezTo>
                  <a:cubicBezTo>
                    <a:pt x="69742" y="36137"/>
                    <a:pt x="69481" y="36137"/>
                    <a:pt x="69220" y="36137"/>
                  </a:cubicBezTo>
                  <a:cubicBezTo>
                    <a:pt x="68568" y="36072"/>
                    <a:pt x="67850" y="35746"/>
                    <a:pt x="67459" y="35485"/>
                  </a:cubicBezTo>
                  <a:cubicBezTo>
                    <a:pt x="67132" y="35354"/>
                    <a:pt x="66872" y="35159"/>
                    <a:pt x="66545" y="35093"/>
                  </a:cubicBezTo>
                  <a:cubicBezTo>
                    <a:pt x="66480" y="35093"/>
                    <a:pt x="66350" y="35028"/>
                    <a:pt x="66284" y="34963"/>
                  </a:cubicBezTo>
                  <a:lnTo>
                    <a:pt x="66284" y="34963"/>
                  </a:lnTo>
                  <a:cubicBezTo>
                    <a:pt x="66545" y="35942"/>
                    <a:pt x="66284" y="36985"/>
                    <a:pt x="66219" y="37703"/>
                  </a:cubicBezTo>
                  <a:cubicBezTo>
                    <a:pt x="66219" y="37768"/>
                    <a:pt x="66219" y="37964"/>
                    <a:pt x="66154" y="38029"/>
                  </a:cubicBezTo>
                  <a:cubicBezTo>
                    <a:pt x="65958" y="39008"/>
                    <a:pt x="66154" y="39725"/>
                    <a:pt x="66284" y="40313"/>
                  </a:cubicBezTo>
                  <a:cubicBezTo>
                    <a:pt x="66676" y="41552"/>
                    <a:pt x="67785" y="42270"/>
                    <a:pt x="68894" y="43248"/>
                  </a:cubicBezTo>
                  <a:cubicBezTo>
                    <a:pt x="69285" y="43575"/>
                    <a:pt x="69807" y="44031"/>
                    <a:pt x="70264" y="44292"/>
                  </a:cubicBezTo>
                  <a:cubicBezTo>
                    <a:pt x="70394" y="44423"/>
                    <a:pt x="70460" y="44423"/>
                    <a:pt x="70525" y="44423"/>
                  </a:cubicBezTo>
                  <a:cubicBezTo>
                    <a:pt x="70851" y="44423"/>
                    <a:pt x="71243" y="44162"/>
                    <a:pt x="71895" y="43770"/>
                  </a:cubicBezTo>
                  <a:cubicBezTo>
                    <a:pt x="72221" y="43575"/>
                    <a:pt x="72808" y="43183"/>
                    <a:pt x="73330" y="43118"/>
                  </a:cubicBezTo>
                  <a:cubicBezTo>
                    <a:pt x="73461" y="43118"/>
                    <a:pt x="73656" y="43118"/>
                    <a:pt x="73852" y="43183"/>
                  </a:cubicBezTo>
                  <a:cubicBezTo>
                    <a:pt x="74048" y="43248"/>
                    <a:pt x="74113" y="43444"/>
                    <a:pt x="74178" y="43575"/>
                  </a:cubicBezTo>
                  <a:cubicBezTo>
                    <a:pt x="74309" y="43836"/>
                    <a:pt x="74309" y="44162"/>
                    <a:pt x="74309" y="44488"/>
                  </a:cubicBezTo>
                  <a:cubicBezTo>
                    <a:pt x="73983" y="47098"/>
                    <a:pt x="71243" y="49968"/>
                    <a:pt x="69416" y="51925"/>
                  </a:cubicBezTo>
                  <a:cubicBezTo>
                    <a:pt x="68894" y="52447"/>
                    <a:pt x="68242" y="52773"/>
                    <a:pt x="67654" y="52969"/>
                  </a:cubicBezTo>
                  <a:cubicBezTo>
                    <a:pt x="67279" y="53076"/>
                    <a:pt x="66889" y="53120"/>
                    <a:pt x="66500" y="53120"/>
                  </a:cubicBezTo>
                  <a:cubicBezTo>
                    <a:pt x="65470" y="53120"/>
                    <a:pt x="64450" y="52814"/>
                    <a:pt x="63740" y="52578"/>
                  </a:cubicBezTo>
                  <a:cubicBezTo>
                    <a:pt x="63022" y="52317"/>
                    <a:pt x="62631" y="52251"/>
                    <a:pt x="62370" y="52251"/>
                  </a:cubicBezTo>
                  <a:cubicBezTo>
                    <a:pt x="60935" y="53295"/>
                    <a:pt x="59434" y="53752"/>
                    <a:pt x="58129" y="53752"/>
                  </a:cubicBezTo>
                  <a:cubicBezTo>
                    <a:pt x="56172" y="53752"/>
                    <a:pt x="54541" y="52969"/>
                    <a:pt x="53497" y="51925"/>
                  </a:cubicBezTo>
                  <a:cubicBezTo>
                    <a:pt x="52845" y="51273"/>
                    <a:pt x="52193" y="51012"/>
                    <a:pt x="51801" y="50947"/>
                  </a:cubicBezTo>
                  <a:cubicBezTo>
                    <a:pt x="51475" y="50947"/>
                    <a:pt x="51149" y="50947"/>
                    <a:pt x="50823" y="51077"/>
                  </a:cubicBezTo>
                  <a:cubicBezTo>
                    <a:pt x="50040" y="51403"/>
                    <a:pt x="49518" y="52251"/>
                    <a:pt x="49061" y="52969"/>
                  </a:cubicBezTo>
                  <a:cubicBezTo>
                    <a:pt x="48670" y="53882"/>
                    <a:pt x="48213" y="54535"/>
                    <a:pt x="47626" y="54926"/>
                  </a:cubicBezTo>
                  <a:cubicBezTo>
                    <a:pt x="47300" y="55187"/>
                    <a:pt x="46973" y="55318"/>
                    <a:pt x="46582" y="55383"/>
                  </a:cubicBezTo>
                  <a:cubicBezTo>
                    <a:pt x="46370" y="55444"/>
                    <a:pt x="46161" y="55469"/>
                    <a:pt x="45960" y="55469"/>
                  </a:cubicBezTo>
                  <a:cubicBezTo>
                    <a:pt x="45296" y="55469"/>
                    <a:pt x="44714" y="55192"/>
                    <a:pt x="44364" y="54992"/>
                  </a:cubicBezTo>
                  <a:cubicBezTo>
                    <a:pt x="43972" y="54861"/>
                    <a:pt x="43646" y="54665"/>
                    <a:pt x="43320" y="54665"/>
                  </a:cubicBezTo>
                  <a:cubicBezTo>
                    <a:pt x="43124" y="54665"/>
                    <a:pt x="42863" y="54535"/>
                    <a:pt x="42798" y="54339"/>
                  </a:cubicBezTo>
                  <a:cubicBezTo>
                    <a:pt x="42733" y="54209"/>
                    <a:pt x="42733" y="53948"/>
                    <a:pt x="42798" y="53752"/>
                  </a:cubicBezTo>
                  <a:cubicBezTo>
                    <a:pt x="42994" y="53426"/>
                    <a:pt x="42994" y="53230"/>
                    <a:pt x="42863" y="53034"/>
                  </a:cubicBezTo>
                  <a:cubicBezTo>
                    <a:pt x="42668" y="52447"/>
                    <a:pt x="41754" y="52121"/>
                    <a:pt x="40449" y="51664"/>
                  </a:cubicBezTo>
                  <a:cubicBezTo>
                    <a:pt x="39275" y="51273"/>
                    <a:pt x="37644" y="50751"/>
                    <a:pt x="37188" y="49642"/>
                  </a:cubicBezTo>
                  <a:cubicBezTo>
                    <a:pt x="36992" y="49185"/>
                    <a:pt x="36992" y="48729"/>
                    <a:pt x="37188" y="48141"/>
                  </a:cubicBezTo>
                  <a:cubicBezTo>
                    <a:pt x="37448" y="47358"/>
                    <a:pt x="38166" y="46380"/>
                    <a:pt x="39275" y="45206"/>
                  </a:cubicBezTo>
                  <a:lnTo>
                    <a:pt x="39275" y="45206"/>
                  </a:lnTo>
                  <a:cubicBezTo>
                    <a:pt x="37514" y="45467"/>
                    <a:pt x="35557" y="45467"/>
                    <a:pt x="33730" y="45532"/>
                  </a:cubicBezTo>
                  <a:cubicBezTo>
                    <a:pt x="29359" y="45728"/>
                    <a:pt x="25183" y="45923"/>
                    <a:pt x="21595" y="48011"/>
                  </a:cubicBezTo>
                  <a:cubicBezTo>
                    <a:pt x="19964" y="48859"/>
                    <a:pt x="18529" y="50164"/>
                    <a:pt x="17094" y="51991"/>
                  </a:cubicBezTo>
                  <a:cubicBezTo>
                    <a:pt x="15006" y="54861"/>
                    <a:pt x="12788" y="57210"/>
                    <a:pt x="10765" y="59428"/>
                  </a:cubicBezTo>
                  <a:cubicBezTo>
                    <a:pt x="10244" y="59950"/>
                    <a:pt x="9787" y="60472"/>
                    <a:pt x="9265" y="60928"/>
                  </a:cubicBezTo>
                  <a:cubicBezTo>
                    <a:pt x="6199" y="64451"/>
                    <a:pt x="3393" y="67909"/>
                    <a:pt x="1762" y="72802"/>
                  </a:cubicBezTo>
                  <a:cubicBezTo>
                    <a:pt x="1371" y="74107"/>
                    <a:pt x="980" y="75477"/>
                    <a:pt x="719" y="76912"/>
                  </a:cubicBezTo>
                  <a:lnTo>
                    <a:pt x="719" y="77043"/>
                  </a:lnTo>
                  <a:cubicBezTo>
                    <a:pt x="1" y="81479"/>
                    <a:pt x="1" y="87220"/>
                    <a:pt x="1371" y="94657"/>
                  </a:cubicBezTo>
                  <a:cubicBezTo>
                    <a:pt x="1632" y="96027"/>
                    <a:pt x="2219" y="97267"/>
                    <a:pt x="3067" y="98311"/>
                  </a:cubicBezTo>
                  <a:cubicBezTo>
                    <a:pt x="4046" y="99550"/>
                    <a:pt x="5285" y="100398"/>
                    <a:pt x="6655" y="100986"/>
                  </a:cubicBezTo>
                  <a:cubicBezTo>
                    <a:pt x="7768" y="101469"/>
                    <a:pt x="8953" y="101738"/>
                    <a:pt x="10129" y="101738"/>
                  </a:cubicBezTo>
                  <a:cubicBezTo>
                    <a:pt x="10539" y="101738"/>
                    <a:pt x="10948" y="101705"/>
                    <a:pt x="11353" y="101638"/>
                  </a:cubicBezTo>
                  <a:cubicBezTo>
                    <a:pt x="12527" y="101507"/>
                    <a:pt x="13767" y="100986"/>
                    <a:pt x="14941" y="100203"/>
                  </a:cubicBezTo>
                  <a:cubicBezTo>
                    <a:pt x="16459" y="99049"/>
                    <a:pt x="17807" y="98630"/>
                    <a:pt x="18986" y="98630"/>
                  </a:cubicBezTo>
                  <a:cubicBezTo>
                    <a:pt x="19074" y="98630"/>
                    <a:pt x="19161" y="98632"/>
                    <a:pt x="19247" y="98637"/>
                  </a:cubicBezTo>
                  <a:cubicBezTo>
                    <a:pt x="21204" y="98767"/>
                    <a:pt x="22248" y="100398"/>
                    <a:pt x="23226" y="101638"/>
                  </a:cubicBezTo>
                  <a:cubicBezTo>
                    <a:pt x="24074" y="102812"/>
                    <a:pt x="24792" y="103660"/>
                    <a:pt x="25705" y="103987"/>
                  </a:cubicBezTo>
                  <a:cubicBezTo>
                    <a:pt x="25954" y="104111"/>
                    <a:pt x="26175" y="104156"/>
                    <a:pt x="26421" y="104156"/>
                  </a:cubicBezTo>
                  <a:cubicBezTo>
                    <a:pt x="26563" y="104156"/>
                    <a:pt x="26713" y="104141"/>
                    <a:pt x="26880" y="104117"/>
                  </a:cubicBezTo>
                  <a:cubicBezTo>
                    <a:pt x="27141" y="104117"/>
                    <a:pt x="27336" y="104117"/>
                    <a:pt x="27467" y="104248"/>
                  </a:cubicBezTo>
                  <a:cubicBezTo>
                    <a:pt x="27663" y="104443"/>
                    <a:pt x="27728" y="104574"/>
                    <a:pt x="27728" y="104835"/>
                  </a:cubicBezTo>
                  <a:cubicBezTo>
                    <a:pt x="27336" y="110380"/>
                    <a:pt x="29359" y="115012"/>
                    <a:pt x="31577" y="119840"/>
                  </a:cubicBezTo>
                  <a:cubicBezTo>
                    <a:pt x="33860" y="124798"/>
                    <a:pt x="36209" y="130017"/>
                    <a:pt x="36013" y="136411"/>
                  </a:cubicBezTo>
                  <a:cubicBezTo>
                    <a:pt x="35948" y="140390"/>
                    <a:pt x="39275" y="144239"/>
                    <a:pt x="42863" y="148284"/>
                  </a:cubicBezTo>
                  <a:cubicBezTo>
                    <a:pt x="44494" y="150111"/>
                    <a:pt x="46125" y="151938"/>
                    <a:pt x="47430" y="153830"/>
                  </a:cubicBezTo>
                  <a:cubicBezTo>
                    <a:pt x="49844" y="157157"/>
                    <a:pt x="51997" y="160223"/>
                    <a:pt x="55128" y="161006"/>
                  </a:cubicBezTo>
                  <a:cubicBezTo>
                    <a:pt x="55676" y="161132"/>
                    <a:pt x="56258" y="161204"/>
                    <a:pt x="56880" y="161204"/>
                  </a:cubicBezTo>
                  <a:cubicBezTo>
                    <a:pt x="58185" y="161204"/>
                    <a:pt x="59669" y="160888"/>
                    <a:pt x="61391" y="160093"/>
                  </a:cubicBezTo>
                  <a:cubicBezTo>
                    <a:pt x="61783" y="159962"/>
                    <a:pt x="62109" y="159767"/>
                    <a:pt x="62435" y="159701"/>
                  </a:cubicBezTo>
                  <a:cubicBezTo>
                    <a:pt x="63610" y="159701"/>
                    <a:pt x="64523" y="159375"/>
                    <a:pt x="65175" y="158592"/>
                  </a:cubicBezTo>
                  <a:cubicBezTo>
                    <a:pt x="65306" y="158397"/>
                    <a:pt x="65501" y="158201"/>
                    <a:pt x="65632" y="157940"/>
                  </a:cubicBezTo>
                  <a:cubicBezTo>
                    <a:pt x="68307" y="154743"/>
                    <a:pt x="70786" y="151807"/>
                    <a:pt x="70786" y="148611"/>
                  </a:cubicBezTo>
                  <a:cubicBezTo>
                    <a:pt x="70786" y="146914"/>
                    <a:pt x="70068" y="144957"/>
                    <a:pt x="67981" y="142739"/>
                  </a:cubicBezTo>
                  <a:lnTo>
                    <a:pt x="67785" y="142282"/>
                  </a:lnTo>
                  <a:cubicBezTo>
                    <a:pt x="67785" y="142021"/>
                    <a:pt x="67785" y="141891"/>
                    <a:pt x="67850" y="141695"/>
                  </a:cubicBezTo>
                  <a:cubicBezTo>
                    <a:pt x="67981" y="141369"/>
                    <a:pt x="68242" y="141238"/>
                    <a:pt x="68503" y="140978"/>
                  </a:cubicBezTo>
                  <a:cubicBezTo>
                    <a:pt x="68959" y="140586"/>
                    <a:pt x="69612" y="140129"/>
                    <a:pt x="70394" y="139738"/>
                  </a:cubicBezTo>
                  <a:cubicBezTo>
                    <a:pt x="72417" y="138498"/>
                    <a:pt x="75092" y="136998"/>
                    <a:pt x="76592" y="134714"/>
                  </a:cubicBezTo>
                  <a:cubicBezTo>
                    <a:pt x="77245" y="133736"/>
                    <a:pt x="77636" y="132496"/>
                    <a:pt x="77636" y="131192"/>
                  </a:cubicBezTo>
                  <a:cubicBezTo>
                    <a:pt x="77636" y="129561"/>
                    <a:pt x="76984" y="127603"/>
                    <a:pt x="75418" y="125320"/>
                  </a:cubicBezTo>
                  <a:cubicBezTo>
                    <a:pt x="74896" y="124472"/>
                    <a:pt x="74766" y="123363"/>
                    <a:pt x="74700" y="122449"/>
                  </a:cubicBezTo>
                  <a:cubicBezTo>
                    <a:pt x="74635" y="121667"/>
                    <a:pt x="74570" y="121014"/>
                    <a:pt x="74374" y="120688"/>
                  </a:cubicBezTo>
                  <a:cubicBezTo>
                    <a:pt x="74309" y="120557"/>
                    <a:pt x="74244" y="120492"/>
                    <a:pt x="74244" y="120427"/>
                  </a:cubicBezTo>
                  <a:cubicBezTo>
                    <a:pt x="73135" y="119579"/>
                    <a:pt x="72417" y="118796"/>
                    <a:pt x="72286" y="118078"/>
                  </a:cubicBezTo>
                  <a:cubicBezTo>
                    <a:pt x="72091" y="117556"/>
                    <a:pt x="72156" y="117100"/>
                    <a:pt x="72352" y="116643"/>
                  </a:cubicBezTo>
                  <a:cubicBezTo>
                    <a:pt x="72743" y="115599"/>
                    <a:pt x="73917" y="114816"/>
                    <a:pt x="74700" y="114229"/>
                  </a:cubicBezTo>
                  <a:cubicBezTo>
                    <a:pt x="75287" y="113838"/>
                    <a:pt x="75679" y="113577"/>
                    <a:pt x="75940" y="113251"/>
                  </a:cubicBezTo>
                  <a:cubicBezTo>
                    <a:pt x="78093" y="110576"/>
                    <a:pt x="80246" y="108162"/>
                    <a:pt x="81942" y="106205"/>
                  </a:cubicBezTo>
                  <a:cubicBezTo>
                    <a:pt x="93489" y="93157"/>
                    <a:pt x="93489" y="93418"/>
                    <a:pt x="95642" y="87481"/>
                  </a:cubicBezTo>
                  <a:cubicBezTo>
                    <a:pt x="95903" y="86829"/>
                    <a:pt x="96164" y="86111"/>
                    <a:pt x="96490" y="85263"/>
                  </a:cubicBezTo>
                  <a:lnTo>
                    <a:pt x="96490" y="85263"/>
                  </a:lnTo>
                  <a:cubicBezTo>
                    <a:pt x="89966" y="87611"/>
                    <a:pt x="88270" y="88460"/>
                    <a:pt x="87422" y="88851"/>
                  </a:cubicBezTo>
                  <a:cubicBezTo>
                    <a:pt x="86835" y="89112"/>
                    <a:pt x="86639" y="89242"/>
                    <a:pt x="85726" y="89503"/>
                  </a:cubicBezTo>
                  <a:cubicBezTo>
                    <a:pt x="85470" y="89580"/>
                    <a:pt x="85184" y="89607"/>
                    <a:pt x="84891" y="89607"/>
                  </a:cubicBezTo>
                  <a:cubicBezTo>
                    <a:pt x="84438" y="89607"/>
                    <a:pt x="83969" y="89543"/>
                    <a:pt x="83573" y="89503"/>
                  </a:cubicBezTo>
                  <a:cubicBezTo>
                    <a:pt x="83181" y="89438"/>
                    <a:pt x="82725" y="89373"/>
                    <a:pt x="82464" y="89177"/>
                  </a:cubicBezTo>
                  <a:cubicBezTo>
                    <a:pt x="82399" y="89177"/>
                    <a:pt x="82268" y="89112"/>
                    <a:pt x="82203" y="89047"/>
                  </a:cubicBezTo>
                  <a:cubicBezTo>
                    <a:pt x="82203" y="88916"/>
                    <a:pt x="82072" y="88851"/>
                    <a:pt x="82072" y="88786"/>
                  </a:cubicBezTo>
                  <a:cubicBezTo>
                    <a:pt x="82072" y="88720"/>
                    <a:pt x="81942" y="88590"/>
                    <a:pt x="81942" y="88525"/>
                  </a:cubicBezTo>
                  <a:cubicBezTo>
                    <a:pt x="82072" y="87611"/>
                    <a:pt x="81877" y="86894"/>
                    <a:pt x="81550" y="86437"/>
                  </a:cubicBezTo>
                  <a:cubicBezTo>
                    <a:pt x="80898" y="85263"/>
                    <a:pt x="79658" y="84610"/>
                    <a:pt x="78158" y="83828"/>
                  </a:cubicBezTo>
                  <a:cubicBezTo>
                    <a:pt x="76527" y="82979"/>
                    <a:pt x="74635" y="82001"/>
                    <a:pt x="73461" y="80109"/>
                  </a:cubicBezTo>
                  <a:cubicBezTo>
                    <a:pt x="72808" y="79065"/>
                    <a:pt x="72482" y="77760"/>
                    <a:pt x="72613" y="76064"/>
                  </a:cubicBezTo>
                  <a:cubicBezTo>
                    <a:pt x="72678" y="73715"/>
                    <a:pt x="71308" y="71236"/>
                    <a:pt x="69677" y="68366"/>
                  </a:cubicBezTo>
                  <a:cubicBezTo>
                    <a:pt x="67850" y="65299"/>
                    <a:pt x="65828" y="61776"/>
                    <a:pt x="65893" y="57732"/>
                  </a:cubicBezTo>
                  <a:cubicBezTo>
                    <a:pt x="65893" y="57471"/>
                    <a:pt x="66089" y="57210"/>
                    <a:pt x="66219" y="57079"/>
                  </a:cubicBezTo>
                  <a:cubicBezTo>
                    <a:pt x="66415" y="56932"/>
                    <a:pt x="66611" y="56859"/>
                    <a:pt x="66779" y="56859"/>
                  </a:cubicBezTo>
                  <a:cubicBezTo>
                    <a:pt x="66835" y="56859"/>
                    <a:pt x="66888" y="56867"/>
                    <a:pt x="66937" y="56883"/>
                  </a:cubicBezTo>
                  <a:cubicBezTo>
                    <a:pt x="67393" y="56949"/>
                    <a:pt x="67720" y="57144"/>
                    <a:pt x="68111" y="57210"/>
                  </a:cubicBezTo>
                  <a:cubicBezTo>
                    <a:pt x="69090" y="57471"/>
                    <a:pt x="70134" y="57732"/>
                    <a:pt x="70982" y="58514"/>
                  </a:cubicBezTo>
                  <a:cubicBezTo>
                    <a:pt x="71373" y="59036"/>
                    <a:pt x="71699" y="59558"/>
                    <a:pt x="71830" y="60406"/>
                  </a:cubicBezTo>
                  <a:cubicBezTo>
                    <a:pt x="72743" y="64973"/>
                    <a:pt x="75222" y="68627"/>
                    <a:pt x="77832" y="72476"/>
                  </a:cubicBezTo>
                  <a:cubicBezTo>
                    <a:pt x="80180" y="75868"/>
                    <a:pt x="82594" y="79456"/>
                    <a:pt x="83834" y="83697"/>
                  </a:cubicBezTo>
                  <a:cubicBezTo>
                    <a:pt x="83834" y="83828"/>
                    <a:pt x="83899" y="83958"/>
                    <a:pt x="84095" y="84154"/>
                  </a:cubicBezTo>
                  <a:cubicBezTo>
                    <a:pt x="84356" y="84349"/>
                    <a:pt x="84682" y="84610"/>
                    <a:pt x="85073" y="84676"/>
                  </a:cubicBezTo>
                  <a:cubicBezTo>
                    <a:pt x="85322" y="84800"/>
                    <a:pt x="85570" y="84845"/>
                    <a:pt x="85801" y="84845"/>
                  </a:cubicBezTo>
                  <a:cubicBezTo>
                    <a:pt x="85935" y="84845"/>
                    <a:pt x="86063" y="84830"/>
                    <a:pt x="86182" y="84806"/>
                  </a:cubicBezTo>
                  <a:cubicBezTo>
                    <a:pt x="86443" y="84676"/>
                    <a:pt x="86704" y="84610"/>
                    <a:pt x="86835" y="84480"/>
                  </a:cubicBezTo>
                  <a:cubicBezTo>
                    <a:pt x="88792" y="82979"/>
                    <a:pt x="91010" y="82066"/>
                    <a:pt x="93163" y="81283"/>
                  </a:cubicBezTo>
                  <a:cubicBezTo>
                    <a:pt x="95838" y="80239"/>
                    <a:pt x="98447" y="79261"/>
                    <a:pt x="100535" y="77108"/>
                  </a:cubicBezTo>
                  <a:cubicBezTo>
                    <a:pt x="101122" y="76521"/>
                    <a:pt x="101709" y="76064"/>
                    <a:pt x="102166" y="75542"/>
                  </a:cubicBezTo>
                  <a:cubicBezTo>
                    <a:pt x="104450" y="73454"/>
                    <a:pt x="106602" y="71432"/>
                    <a:pt x="108233" y="68888"/>
                  </a:cubicBezTo>
                  <a:cubicBezTo>
                    <a:pt x="107385" y="68300"/>
                    <a:pt x="106733" y="67387"/>
                    <a:pt x="106211" y="66669"/>
                  </a:cubicBezTo>
                  <a:cubicBezTo>
                    <a:pt x="105428" y="65626"/>
                    <a:pt x="104776" y="64778"/>
                    <a:pt x="104058" y="64582"/>
                  </a:cubicBezTo>
                  <a:cubicBezTo>
                    <a:pt x="103928" y="64517"/>
                    <a:pt x="103781" y="64484"/>
                    <a:pt x="103618" y="64484"/>
                  </a:cubicBezTo>
                  <a:cubicBezTo>
                    <a:pt x="103455" y="64484"/>
                    <a:pt x="103275" y="64517"/>
                    <a:pt x="103079" y="64582"/>
                  </a:cubicBezTo>
                  <a:cubicBezTo>
                    <a:pt x="102427" y="64712"/>
                    <a:pt x="101644" y="65104"/>
                    <a:pt x="100470" y="66213"/>
                  </a:cubicBezTo>
                  <a:cubicBezTo>
                    <a:pt x="100144" y="66539"/>
                    <a:pt x="99687" y="66669"/>
                    <a:pt x="99230" y="66735"/>
                  </a:cubicBezTo>
                  <a:cubicBezTo>
                    <a:pt x="99116" y="66773"/>
                    <a:pt x="98984" y="66789"/>
                    <a:pt x="98846" y="66789"/>
                  </a:cubicBezTo>
                  <a:cubicBezTo>
                    <a:pt x="98512" y="66789"/>
                    <a:pt x="98137" y="66696"/>
                    <a:pt x="97860" y="66604"/>
                  </a:cubicBezTo>
                  <a:cubicBezTo>
                    <a:pt x="97599" y="66539"/>
                    <a:pt x="97469" y="66343"/>
                    <a:pt x="97273" y="66082"/>
                  </a:cubicBezTo>
                  <a:cubicBezTo>
                    <a:pt x="97143" y="65887"/>
                    <a:pt x="97143" y="65626"/>
                    <a:pt x="97143" y="65299"/>
                  </a:cubicBezTo>
                  <a:cubicBezTo>
                    <a:pt x="97143" y="64712"/>
                    <a:pt x="97469" y="64060"/>
                    <a:pt x="97926" y="63407"/>
                  </a:cubicBezTo>
                  <a:cubicBezTo>
                    <a:pt x="98056" y="63342"/>
                    <a:pt x="97926" y="63081"/>
                    <a:pt x="97926" y="62494"/>
                  </a:cubicBezTo>
                  <a:cubicBezTo>
                    <a:pt x="96859" y="62951"/>
                    <a:pt x="95990" y="63211"/>
                    <a:pt x="95257" y="63211"/>
                  </a:cubicBezTo>
                  <a:cubicBezTo>
                    <a:pt x="95049" y="63211"/>
                    <a:pt x="94851" y="63190"/>
                    <a:pt x="94664" y="63147"/>
                  </a:cubicBezTo>
                  <a:cubicBezTo>
                    <a:pt x="94207" y="63081"/>
                    <a:pt x="93685" y="62820"/>
                    <a:pt x="93489" y="62625"/>
                  </a:cubicBezTo>
                  <a:cubicBezTo>
                    <a:pt x="92641" y="61842"/>
                    <a:pt x="92576" y="60406"/>
                    <a:pt x="92511" y="59428"/>
                  </a:cubicBezTo>
                  <a:cubicBezTo>
                    <a:pt x="92380" y="58123"/>
                    <a:pt x="92250" y="57275"/>
                    <a:pt x="91858" y="56883"/>
                  </a:cubicBezTo>
                  <a:lnTo>
                    <a:pt x="91728" y="56818"/>
                  </a:lnTo>
                  <a:lnTo>
                    <a:pt x="91663" y="56753"/>
                  </a:lnTo>
                  <a:cubicBezTo>
                    <a:pt x="91532" y="56492"/>
                    <a:pt x="91597" y="56231"/>
                    <a:pt x="91597" y="56231"/>
                  </a:cubicBezTo>
                  <a:cubicBezTo>
                    <a:pt x="91597" y="55905"/>
                    <a:pt x="91924" y="55448"/>
                    <a:pt x="92054" y="55122"/>
                  </a:cubicBezTo>
                  <a:cubicBezTo>
                    <a:pt x="92250" y="54796"/>
                    <a:pt x="92641" y="54209"/>
                    <a:pt x="92967" y="53948"/>
                  </a:cubicBezTo>
                  <a:cubicBezTo>
                    <a:pt x="93033" y="53882"/>
                    <a:pt x="93228" y="53817"/>
                    <a:pt x="93489" y="53817"/>
                  </a:cubicBezTo>
                  <a:cubicBezTo>
                    <a:pt x="94207" y="53817"/>
                    <a:pt x="95251" y="53948"/>
                    <a:pt x="95903" y="54274"/>
                  </a:cubicBezTo>
                  <a:cubicBezTo>
                    <a:pt x="96164" y="54470"/>
                    <a:pt x="96425" y="54600"/>
                    <a:pt x="96490" y="54926"/>
                  </a:cubicBezTo>
                  <a:cubicBezTo>
                    <a:pt x="97534" y="57536"/>
                    <a:pt x="99361" y="59167"/>
                    <a:pt x="101383" y="60211"/>
                  </a:cubicBezTo>
                  <a:cubicBezTo>
                    <a:pt x="103715" y="61377"/>
                    <a:pt x="106418" y="61798"/>
                    <a:pt x="108985" y="61798"/>
                  </a:cubicBezTo>
                  <a:cubicBezTo>
                    <a:pt x="110440" y="61798"/>
                    <a:pt x="111852" y="61663"/>
                    <a:pt x="113126" y="61450"/>
                  </a:cubicBezTo>
                  <a:cubicBezTo>
                    <a:pt x="114441" y="61250"/>
                    <a:pt x="115650" y="61148"/>
                    <a:pt x="116765" y="61148"/>
                  </a:cubicBezTo>
                  <a:cubicBezTo>
                    <a:pt x="118913" y="61148"/>
                    <a:pt x="120714" y="61525"/>
                    <a:pt x="122260" y="62298"/>
                  </a:cubicBezTo>
                  <a:cubicBezTo>
                    <a:pt x="124869" y="63473"/>
                    <a:pt x="126631" y="65691"/>
                    <a:pt x="128197" y="68561"/>
                  </a:cubicBezTo>
                  <a:lnTo>
                    <a:pt x="128197" y="68627"/>
                  </a:lnTo>
                  <a:cubicBezTo>
                    <a:pt x="128392" y="68953"/>
                    <a:pt x="128523" y="69018"/>
                    <a:pt x="128719" y="69149"/>
                  </a:cubicBezTo>
                  <a:cubicBezTo>
                    <a:pt x="128914" y="69214"/>
                    <a:pt x="129175" y="69246"/>
                    <a:pt x="129477" y="69246"/>
                  </a:cubicBezTo>
                  <a:cubicBezTo>
                    <a:pt x="129779" y="69246"/>
                    <a:pt x="130121" y="69214"/>
                    <a:pt x="130480" y="69149"/>
                  </a:cubicBezTo>
                  <a:cubicBezTo>
                    <a:pt x="130767" y="69053"/>
                    <a:pt x="131193" y="68992"/>
                    <a:pt x="131606" y="68992"/>
                  </a:cubicBezTo>
                  <a:cubicBezTo>
                    <a:pt x="131757" y="68992"/>
                    <a:pt x="131906" y="69001"/>
                    <a:pt x="132046" y="69018"/>
                  </a:cubicBezTo>
                  <a:cubicBezTo>
                    <a:pt x="132307" y="69149"/>
                    <a:pt x="132503" y="69279"/>
                    <a:pt x="132698" y="69540"/>
                  </a:cubicBezTo>
                  <a:cubicBezTo>
                    <a:pt x="132959" y="69866"/>
                    <a:pt x="132959" y="70192"/>
                    <a:pt x="132959" y="70584"/>
                  </a:cubicBezTo>
                  <a:cubicBezTo>
                    <a:pt x="132633" y="75020"/>
                    <a:pt x="134590" y="78413"/>
                    <a:pt x="136678" y="82001"/>
                  </a:cubicBezTo>
                  <a:cubicBezTo>
                    <a:pt x="137852" y="83958"/>
                    <a:pt x="139026" y="86111"/>
                    <a:pt x="139875" y="88264"/>
                  </a:cubicBezTo>
                  <a:cubicBezTo>
                    <a:pt x="140005" y="88590"/>
                    <a:pt x="140136" y="88786"/>
                    <a:pt x="140005" y="88786"/>
                  </a:cubicBezTo>
                  <a:cubicBezTo>
                    <a:pt x="140136" y="88786"/>
                    <a:pt x="140266" y="88720"/>
                    <a:pt x="140657" y="88329"/>
                  </a:cubicBezTo>
                  <a:cubicBezTo>
                    <a:pt x="140788" y="88264"/>
                    <a:pt x="140918" y="88199"/>
                    <a:pt x="141114" y="88133"/>
                  </a:cubicBezTo>
                  <a:cubicBezTo>
                    <a:pt x="141767" y="87742"/>
                    <a:pt x="142223" y="87155"/>
                    <a:pt x="142549" y="86633"/>
                  </a:cubicBezTo>
                  <a:cubicBezTo>
                    <a:pt x="143267" y="85524"/>
                    <a:pt x="143528" y="84023"/>
                    <a:pt x="143854" y="82392"/>
                  </a:cubicBezTo>
                  <a:cubicBezTo>
                    <a:pt x="144180" y="80174"/>
                    <a:pt x="144702" y="77695"/>
                    <a:pt x="146986" y="75803"/>
                  </a:cubicBezTo>
                  <a:cubicBezTo>
                    <a:pt x="147442" y="75412"/>
                    <a:pt x="148030" y="75020"/>
                    <a:pt x="148486" y="74563"/>
                  </a:cubicBezTo>
                  <a:cubicBezTo>
                    <a:pt x="151552" y="72280"/>
                    <a:pt x="154553" y="69997"/>
                    <a:pt x="155793" y="66278"/>
                  </a:cubicBezTo>
                  <a:cubicBezTo>
                    <a:pt x="155793" y="66082"/>
                    <a:pt x="155858" y="66017"/>
                    <a:pt x="155924" y="66017"/>
                  </a:cubicBezTo>
                  <a:cubicBezTo>
                    <a:pt x="155989" y="65887"/>
                    <a:pt x="156184" y="65887"/>
                    <a:pt x="156250" y="65756"/>
                  </a:cubicBezTo>
                  <a:cubicBezTo>
                    <a:pt x="156511" y="65691"/>
                    <a:pt x="156772" y="65626"/>
                    <a:pt x="156967" y="65626"/>
                  </a:cubicBezTo>
                  <a:cubicBezTo>
                    <a:pt x="157318" y="65564"/>
                    <a:pt x="157754" y="65521"/>
                    <a:pt x="158242" y="65521"/>
                  </a:cubicBezTo>
                  <a:cubicBezTo>
                    <a:pt x="159295" y="65521"/>
                    <a:pt x="160591" y="65719"/>
                    <a:pt x="161795" y="66343"/>
                  </a:cubicBezTo>
                  <a:cubicBezTo>
                    <a:pt x="162447" y="66669"/>
                    <a:pt x="163100" y="67191"/>
                    <a:pt x="163752" y="67713"/>
                  </a:cubicBezTo>
                  <a:cubicBezTo>
                    <a:pt x="163165" y="64647"/>
                    <a:pt x="162382" y="61646"/>
                    <a:pt x="161469" y="58580"/>
                  </a:cubicBezTo>
                  <a:cubicBezTo>
                    <a:pt x="158272" y="47750"/>
                    <a:pt x="152988" y="37703"/>
                    <a:pt x="145681" y="28700"/>
                  </a:cubicBezTo>
                  <a:cubicBezTo>
                    <a:pt x="138048" y="19240"/>
                    <a:pt x="128914" y="11803"/>
                    <a:pt x="118933" y="6323"/>
                  </a:cubicBezTo>
                  <a:cubicBezTo>
                    <a:pt x="116127" y="4887"/>
                    <a:pt x="113322" y="3452"/>
                    <a:pt x="110452" y="2343"/>
                  </a:cubicBezTo>
                  <a:cubicBezTo>
                    <a:pt x="107516" y="2995"/>
                    <a:pt x="104058" y="3452"/>
                    <a:pt x="101122" y="3583"/>
                  </a:cubicBezTo>
                  <a:cubicBezTo>
                    <a:pt x="100843" y="3589"/>
                    <a:pt x="100564" y="3592"/>
                    <a:pt x="100287" y="3592"/>
                  </a:cubicBezTo>
                  <a:cubicBezTo>
                    <a:pt x="97589" y="3592"/>
                    <a:pt x="95070" y="3284"/>
                    <a:pt x="93946" y="2278"/>
                  </a:cubicBezTo>
                  <a:cubicBezTo>
                    <a:pt x="92576" y="973"/>
                    <a:pt x="90749" y="190"/>
                    <a:pt x="88727" y="60"/>
                  </a:cubicBezTo>
                  <a:cubicBezTo>
                    <a:pt x="88302" y="20"/>
                    <a:pt x="87867" y="1"/>
                    <a:pt x="87422" y="1"/>
                  </a:cubicBezTo>
                  <a:close/>
                </a:path>
              </a:pathLst>
            </a:custGeom>
            <a:gradFill>
              <a:gsLst>
                <a:gs pos="0">
                  <a:srgbClr val="88E113"/>
                </a:gs>
                <a:gs pos="100000">
                  <a:srgbClr val="3F640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1"/>
          <p:cNvGrpSpPr/>
          <p:nvPr/>
        </p:nvGrpSpPr>
        <p:grpSpPr>
          <a:xfrm>
            <a:off x="3929275" y="619125"/>
            <a:ext cx="1400400" cy="3724350"/>
            <a:chOff x="3929275" y="619125"/>
            <a:chExt cx="1400400" cy="3724350"/>
          </a:xfrm>
        </p:grpSpPr>
        <p:sp>
          <p:nvSpPr>
            <p:cNvPr id="1126" name="Google Shape;1126;p41"/>
            <p:cNvSpPr/>
            <p:nvPr/>
          </p:nvSpPr>
          <p:spPr>
            <a:xfrm flipH="1">
              <a:off x="3929275" y="6191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flipH="1">
              <a:off x="5196175" y="41433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flipH="1">
              <a:off x="4843600" y="10663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flipH="1">
              <a:off x="3972175" y="42903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0"/>
                                        </p:tgtEl>
                                        <p:attrNameLst>
                                          <p:attrName>style.visibility</p:attrName>
                                        </p:attrNameLst>
                                      </p:cBhvr>
                                      <p:to>
                                        <p:strVal val="visible"/>
                                      </p:to>
                                    </p:set>
                                    <p:anim calcmode="lin" valueType="num">
                                      <p:cBhvr additive="base">
                                        <p:cTn id="7" dur="500" fill="hold"/>
                                        <p:tgtEl>
                                          <p:spTgt spid="1120"/>
                                        </p:tgtEl>
                                        <p:attrNameLst>
                                          <p:attrName>ppt_x</p:attrName>
                                        </p:attrNameLst>
                                      </p:cBhvr>
                                      <p:tavLst>
                                        <p:tav tm="0">
                                          <p:val>
                                            <p:strVal val="#ppt_x"/>
                                          </p:val>
                                        </p:tav>
                                        <p:tav tm="100000">
                                          <p:val>
                                            <p:strVal val="#ppt_x"/>
                                          </p:val>
                                        </p:tav>
                                      </p:tavLst>
                                    </p:anim>
                                    <p:anim calcmode="lin" valueType="num">
                                      <p:cBhvr additive="base">
                                        <p:cTn id="8" dur="500" fill="hold"/>
                                        <p:tgtEl>
                                          <p:spTgt spid="11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1">
                                            <p:txEl>
                                              <p:pRg st="0" end="0"/>
                                            </p:txEl>
                                          </p:spTgt>
                                        </p:tgtEl>
                                        <p:attrNameLst>
                                          <p:attrName>style.visibility</p:attrName>
                                        </p:attrNameLst>
                                      </p:cBhvr>
                                      <p:to>
                                        <p:strVal val="visible"/>
                                      </p:to>
                                    </p:set>
                                    <p:anim calcmode="lin" valueType="num">
                                      <p:cBhvr additive="base">
                                        <p:cTn id="11" dur="500" fill="hold"/>
                                        <p:tgtEl>
                                          <p:spTgt spid="112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21">
                                            <p:txEl>
                                              <p:pRg st="1" end="1"/>
                                            </p:txEl>
                                          </p:spTgt>
                                        </p:tgtEl>
                                        <p:attrNameLst>
                                          <p:attrName>style.visibility</p:attrName>
                                        </p:attrNameLst>
                                      </p:cBhvr>
                                      <p:to>
                                        <p:strVal val="visible"/>
                                      </p:to>
                                    </p:set>
                                    <p:anim calcmode="lin" valueType="num">
                                      <p:cBhvr additive="base">
                                        <p:cTn id="17" dur="500" fill="hold"/>
                                        <p:tgtEl>
                                          <p:spTgt spid="11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1">
                                            <p:txEl>
                                              <p:pRg st="2" end="2"/>
                                            </p:txEl>
                                          </p:spTgt>
                                        </p:tgtEl>
                                        <p:attrNameLst>
                                          <p:attrName>style.visibility</p:attrName>
                                        </p:attrNameLst>
                                      </p:cBhvr>
                                      <p:to>
                                        <p:strVal val="visible"/>
                                      </p:to>
                                    </p:set>
                                    <p:anim calcmode="lin" valueType="num">
                                      <p:cBhvr additive="base">
                                        <p:cTn id="23" dur="500" fill="hold"/>
                                        <p:tgtEl>
                                          <p:spTgt spid="112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21">
                                            <p:txEl>
                                              <p:pRg st="3" end="3"/>
                                            </p:txEl>
                                          </p:spTgt>
                                        </p:tgtEl>
                                        <p:attrNameLst>
                                          <p:attrName>style.visibility</p:attrName>
                                        </p:attrNameLst>
                                      </p:cBhvr>
                                      <p:to>
                                        <p:strVal val="visible"/>
                                      </p:to>
                                    </p:set>
                                    <p:anim calcmode="lin" valueType="num">
                                      <p:cBhvr additive="base">
                                        <p:cTn id="29" dur="500" fill="hold"/>
                                        <p:tgtEl>
                                          <p:spTgt spid="1121">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21">
                                            <p:txEl>
                                              <p:pRg st="4" end="4"/>
                                            </p:txEl>
                                          </p:spTgt>
                                        </p:tgtEl>
                                        <p:attrNameLst>
                                          <p:attrName>style.visibility</p:attrName>
                                        </p:attrNameLst>
                                      </p:cBhvr>
                                      <p:to>
                                        <p:strVal val="visible"/>
                                      </p:to>
                                    </p:set>
                                    <p:anim calcmode="lin" valueType="num">
                                      <p:cBhvr additive="base">
                                        <p:cTn id="35" dur="500" fill="hold"/>
                                        <p:tgtEl>
                                          <p:spTgt spid="112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21">
                                            <p:txEl>
                                              <p:pRg st="5" end="5"/>
                                            </p:txEl>
                                          </p:spTgt>
                                        </p:tgtEl>
                                        <p:attrNameLst>
                                          <p:attrName>style.visibility</p:attrName>
                                        </p:attrNameLst>
                                      </p:cBhvr>
                                      <p:to>
                                        <p:strVal val="visible"/>
                                      </p:to>
                                    </p:set>
                                    <p:anim calcmode="lin" valueType="num">
                                      <p:cBhvr additive="base">
                                        <p:cTn id="41" dur="500" fill="hold"/>
                                        <p:tgtEl>
                                          <p:spTgt spid="1121">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21">
                                            <p:txEl>
                                              <p:pRg st="6" end="6"/>
                                            </p:txEl>
                                          </p:spTgt>
                                        </p:tgtEl>
                                        <p:attrNameLst>
                                          <p:attrName>style.visibility</p:attrName>
                                        </p:attrNameLst>
                                      </p:cBhvr>
                                      <p:to>
                                        <p:strVal val="visible"/>
                                      </p:to>
                                    </p:set>
                                    <p:anim calcmode="lin" valueType="num">
                                      <p:cBhvr additive="base">
                                        <p:cTn id="47" dur="500" fill="hold"/>
                                        <p:tgtEl>
                                          <p:spTgt spid="1121">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21">
                                            <p:txEl>
                                              <p:pRg st="7" end="7"/>
                                            </p:txEl>
                                          </p:spTgt>
                                        </p:tgtEl>
                                        <p:attrNameLst>
                                          <p:attrName>style.visibility</p:attrName>
                                        </p:attrNameLst>
                                      </p:cBhvr>
                                      <p:to>
                                        <p:strVal val="visible"/>
                                      </p:to>
                                    </p:set>
                                    <p:anim calcmode="lin" valueType="num">
                                      <p:cBhvr additive="base">
                                        <p:cTn id="53" dur="500" fill="hold"/>
                                        <p:tgtEl>
                                          <p:spTgt spid="1121">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2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121">
                                            <p:txEl>
                                              <p:pRg st="8" end="8"/>
                                            </p:txEl>
                                          </p:spTgt>
                                        </p:tgtEl>
                                        <p:attrNameLst>
                                          <p:attrName>style.visibility</p:attrName>
                                        </p:attrNameLst>
                                      </p:cBhvr>
                                      <p:to>
                                        <p:strVal val="visible"/>
                                      </p:to>
                                    </p:set>
                                    <p:anim calcmode="lin" valueType="num">
                                      <p:cBhvr additive="base">
                                        <p:cTn id="59" dur="500" fill="hold"/>
                                        <p:tgtEl>
                                          <p:spTgt spid="1121">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21">
                                            <p:txEl>
                                              <p:pRg st="8" end="8"/>
                                            </p:txEl>
                                          </p:spTgt>
                                        </p:tgtEl>
                                        <p:attrNameLst>
                                          <p:attrName>ppt_y</p:attrName>
                                        </p:attrNameLst>
                                      </p:cBhvr>
                                      <p:tavLst>
                                        <p:tav tm="0">
                                          <p:val>
                                            <p:strVal val="1+#ppt_h/2"/>
                                          </p:val>
                                        </p:tav>
                                        <p:tav tm="100000">
                                          <p:val>
                                            <p:strVal val="#ppt_y"/>
                                          </p:val>
                                        </p:tav>
                                      </p:tavLst>
                                    </p:anim>
                                  </p:childTnLst>
                                </p:cTn>
                              </p:par>
                              <p:par>
                                <p:cTn id="61" presetID="8" presetClass="emph" presetSubtype="0" fill="hold" nodeType="withEffect">
                                  <p:stCondLst>
                                    <p:cond delay="0"/>
                                  </p:stCondLst>
                                  <p:childTnLst>
                                    <p:animRot by="21600000">
                                      <p:cBhvr>
                                        <p:cTn id="62" dur="2000" fill="hold"/>
                                        <p:tgtEl>
                                          <p:spTgt spid="1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 grpId="0"/>
      <p:bldP spid="112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p:nvPr/>
        </p:nvSpPr>
        <p:spPr>
          <a:xfrm flipH="1">
            <a:off x="4938625" y="2987715"/>
            <a:ext cx="1123500" cy="11235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flipH="1">
            <a:off x="3081900" y="2987715"/>
            <a:ext cx="1123500" cy="11235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flipH="1">
            <a:off x="4938625" y="1472850"/>
            <a:ext cx="1123500" cy="11235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flipH="1">
            <a:off x="3081900" y="1472850"/>
            <a:ext cx="1123500" cy="11235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txBox="1">
            <a:spLocks noGrp="1"/>
          </p:cNvSpPr>
          <p:nvPr>
            <p:ph type="title"/>
          </p:nvPr>
        </p:nvSpPr>
        <p:spPr>
          <a:xfrm>
            <a:off x="3164850" y="1772550"/>
            <a:ext cx="957600" cy="524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917" name="Google Shape;917;p38"/>
          <p:cNvSpPr txBox="1">
            <a:spLocks noGrp="1"/>
          </p:cNvSpPr>
          <p:nvPr>
            <p:ph type="title" idx="5"/>
          </p:nvPr>
        </p:nvSpPr>
        <p:spPr>
          <a:xfrm>
            <a:off x="3164850" y="3288915"/>
            <a:ext cx="9576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918" name="Google Shape;918;p38"/>
          <p:cNvSpPr txBox="1">
            <a:spLocks noGrp="1"/>
          </p:cNvSpPr>
          <p:nvPr>
            <p:ph type="title" idx="3"/>
          </p:nvPr>
        </p:nvSpPr>
        <p:spPr>
          <a:xfrm>
            <a:off x="713250" y="539500"/>
            <a:ext cx="7717500" cy="57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b="1"/>
          </a:p>
        </p:txBody>
      </p:sp>
      <p:sp>
        <p:nvSpPr>
          <p:cNvPr id="919" name="Google Shape;919;p38"/>
          <p:cNvSpPr txBox="1">
            <a:spLocks noGrp="1"/>
          </p:cNvSpPr>
          <p:nvPr>
            <p:ph type="subTitle" idx="1"/>
          </p:nvPr>
        </p:nvSpPr>
        <p:spPr>
          <a:xfrm>
            <a:off x="321276" y="1598200"/>
            <a:ext cx="2614062" cy="34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b="1" dirty="0"/>
              <a:t>O que é o solo?</a:t>
            </a:r>
            <a:endParaRPr b="1" dirty="0"/>
          </a:p>
        </p:txBody>
      </p:sp>
      <p:sp>
        <p:nvSpPr>
          <p:cNvPr id="921" name="Google Shape;921;p38"/>
          <p:cNvSpPr txBox="1">
            <a:spLocks noGrp="1"/>
          </p:cNvSpPr>
          <p:nvPr>
            <p:ph type="subTitle" idx="4"/>
          </p:nvPr>
        </p:nvSpPr>
        <p:spPr>
          <a:xfrm>
            <a:off x="506627" y="3115367"/>
            <a:ext cx="2428719"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 solo do Brasil</a:t>
            </a:r>
            <a:endParaRPr dirty="0"/>
          </a:p>
        </p:txBody>
      </p:sp>
      <p:sp>
        <p:nvSpPr>
          <p:cNvPr id="922" name="Google Shape;922;p38"/>
          <p:cNvSpPr txBox="1">
            <a:spLocks noGrp="1"/>
          </p:cNvSpPr>
          <p:nvPr>
            <p:ph type="subTitle" idx="6"/>
          </p:nvPr>
        </p:nvSpPr>
        <p:spPr>
          <a:xfrm>
            <a:off x="713246" y="3459492"/>
            <a:ext cx="2222100" cy="52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describe the topic of the section here</a:t>
            </a:r>
            <a:endParaRPr/>
          </a:p>
        </p:txBody>
      </p:sp>
      <p:sp>
        <p:nvSpPr>
          <p:cNvPr id="923" name="Google Shape;923;p38"/>
          <p:cNvSpPr txBox="1">
            <a:spLocks noGrp="1"/>
          </p:cNvSpPr>
          <p:nvPr>
            <p:ph type="subTitle" idx="9"/>
          </p:nvPr>
        </p:nvSpPr>
        <p:spPr>
          <a:xfrm>
            <a:off x="6208687" y="1599387"/>
            <a:ext cx="2614037" cy="574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600" b="1" dirty="0"/>
              <a:t>Quais os tipos de solo e a sua composição?</a:t>
            </a:r>
            <a:endParaRPr sz="1600" b="1" dirty="0"/>
          </a:p>
        </p:txBody>
      </p:sp>
      <p:sp>
        <p:nvSpPr>
          <p:cNvPr id="924" name="Google Shape;924;p38"/>
          <p:cNvSpPr txBox="1">
            <a:spLocks noGrp="1"/>
          </p:cNvSpPr>
          <p:nvPr>
            <p:ph type="subTitle" idx="14"/>
          </p:nvPr>
        </p:nvSpPr>
        <p:spPr>
          <a:xfrm>
            <a:off x="6208687" y="3115367"/>
            <a:ext cx="22221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Moisture</a:t>
            </a:r>
            <a:endParaRPr/>
          </a:p>
        </p:txBody>
      </p:sp>
      <p:sp>
        <p:nvSpPr>
          <p:cNvPr id="925" name="Google Shape;925;p38"/>
          <p:cNvSpPr txBox="1">
            <a:spLocks noGrp="1"/>
          </p:cNvSpPr>
          <p:nvPr>
            <p:ph type="title" idx="7"/>
          </p:nvPr>
        </p:nvSpPr>
        <p:spPr>
          <a:xfrm>
            <a:off x="5021575" y="1774050"/>
            <a:ext cx="9576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02</a:t>
            </a:r>
            <a:endParaRPr>
              <a:solidFill>
                <a:schemeClr val="accent6"/>
              </a:solidFill>
            </a:endParaRPr>
          </a:p>
        </p:txBody>
      </p:sp>
      <p:sp>
        <p:nvSpPr>
          <p:cNvPr id="926" name="Google Shape;926;p38"/>
          <p:cNvSpPr txBox="1">
            <a:spLocks noGrp="1"/>
          </p:cNvSpPr>
          <p:nvPr>
            <p:ph type="title" idx="8"/>
          </p:nvPr>
        </p:nvSpPr>
        <p:spPr>
          <a:xfrm>
            <a:off x="5021575" y="3288915"/>
            <a:ext cx="9576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04</a:t>
            </a:r>
            <a:endParaRPr>
              <a:solidFill>
                <a:schemeClr val="accent6"/>
              </a:solidFill>
            </a:endParaRPr>
          </a:p>
        </p:txBody>
      </p:sp>
      <p:sp>
        <p:nvSpPr>
          <p:cNvPr id="928" name="Google Shape;928;p38"/>
          <p:cNvSpPr txBox="1">
            <a:spLocks noGrp="1"/>
          </p:cNvSpPr>
          <p:nvPr>
            <p:ph type="subTitle" idx="15"/>
          </p:nvPr>
        </p:nvSpPr>
        <p:spPr>
          <a:xfrm>
            <a:off x="6208687" y="3459492"/>
            <a:ext cx="2222100" cy="52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929" name="Google Shape;929;p38"/>
          <p:cNvGrpSpPr/>
          <p:nvPr/>
        </p:nvGrpSpPr>
        <p:grpSpPr>
          <a:xfrm>
            <a:off x="1310000" y="913900"/>
            <a:ext cx="6581675" cy="3546400"/>
            <a:chOff x="1310000" y="913900"/>
            <a:chExt cx="6581675" cy="3546400"/>
          </a:xfrm>
        </p:grpSpPr>
        <p:sp>
          <p:nvSpPr>
            <p:cNvPr id="930" name="Google Shape;930;p38"/>
            <p:cNvSpPr/>
            <p:nvPr/>
          </p:nvSpPr>
          <p:spPr>
            <a:xfrm flipH="1">
              <a:off x="1310000" y="9139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flipH="1">
              <a:off x="7291525" y="9139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flipH="1">
              <a:off x="7843975" y="14430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flipH="1">
              <a:off x="2562150" y="42388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flipH="1">
              <a:off x="5257350" y="4412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38"/>
          <p:cNvGrpSpPr/>
          <p:nvPr/>
        </p:nvGrpSpPr>
        <p:grpSpPr>
          <a:xfrm>
            <a:off x="4057985" y="2293012"/>
            <a:ext cx="1028056" cy="995911"/>
            <a:chOff x="2589913" y="-596325"/>
            <a:chExt cx="722000" cy="699425"/>
          </a:xfrm>
        </p:grpSpPr>
        <p:sp>
          <p:nvSpPr>
            <p:cNvPr id="936" name="Google Shape;936;p38"/>
            <p:cNvSpPr/>
            <p:nvPr/>
          </p:nvSpPr>
          <p:spPr>
            <a:xfrm>
              <a:off x="2865138" y="-157800"/>
              <a:ext cx="50350" cy="105825"/>
            </a:xfrm>
            <a:custGeom>
              <a:avLst/>
              <a:gdLst/>
              <a:ahLst/>
              <a:cxnLst/>
              <a:rect l="l" t="t" r="r" b="b"/>
              <a:pathLst>
                <a:path w="2014" h="4233" extrusionOk="0">
                  <a:moveTo>
                    <a:pt x="1726" y="1"/>
                  </a:moveTo>
                  <a:lnTo>
                    <a:pt x="1" y="4232"/>
                  </a:lnTo>
                  <a:lnTo>
                    <a:pt x="2014" y="124"/>
                  </a:lnTo>
                  <a:lnTo>
                    <a:pt x="1726" y="1"/>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3010988" y="-462800"/>
              <a:ext cx="33900" cy="71900"/>
            </a:xfrm>
            <a:custGeom>
              <a:avLst/>
              <a:gdLst/>
              <a:ahLst/>
              <a:cxnLst/>
              <a:rect l="l" t="t" r="r" b="b"/>
              <a:pathLst>
                <a:path w="1356" h="2876" extrusionOk="0">
                  <a:moveTo>
                    <a:pt x="1356" y="0"/>
                  </a:moveTo>
                  <a:lnTo>
                    <a:pt x="0" y="2711"/>
                  </a:lnTo>
                  <a:lnTo>
                    <a:pt x="288" y="2876"/>
                  </a:lnTo>
                  <a:lnTo>
                    <a:pt x="1356"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2864113" y="-348825"/>
              <a:ext cx="169475" cy="213650"/>
            </a:xfrm>
            <a:custGeom>
              <a:avLst/>
              <a:gdLst/>
              <a:ahLst/>
              <a:cxnLst/>
              <a:rect l="l" t="t" r="r" b="b"/>
              <a:pathLst>
                <a:path w="6779" h="8546" extrusionOk="0">
                  <a:moveTo>
                    <a:pt x="3040" y="1"/>
                  </a:moveTo>
                  <a:lnTo>
                    <a:pt x="1151" y="4355"/>
                  </a:lnTo>
                  <a:lnTo>
                    <a:pt x="1" y="6902"/>
                  </a:lnTo>
                  <a:lnTo>
                    <a:pt x="1808" y="7642"/>
                  </a:lnTo>
                  <a:lnTo>
                    <a:pt x="3739" y="8546"/>
                  </a:lnTo>
                  <a:lnTo>
                    <a:pt x="4971" y="5711"/>
                  </a:lnTo>
                  <a:lnTo>
                    <a:pt x="6080" y="3246"/>
                  </a:lnTo>
                  <a:lnTo>
                    <a:pt x="6779" y="1603"/>
                  </a:lnTo>
                  <a:lnTo>
                    <a:pt x="3040" y="1"/>
                  </a:lnTo>
                  <a:close/>
                </a:path>
              </a:pathLst>
            </a:custGeom>
            <a:gradFill>
              <a:gsLst>
                <a:gs pos="0">
                  <a:srgbClr val="134E8D"/>
                </a:gs>
                <a:gs pos="28000">
                  <a:srgbClr val="134E8D"/>
                </a:gs>
                <a:gs pos="62000">
                  <a:srgbClr val="302557"/>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2865344" y="-177506"/>
              <a:ext cx="93475" cy="41100"/>
            </a:xfrm>
            <a:custGeom>
              <a:avLst/>
              <a:gdLst/>
              <a:ahLst/>
              <a:cxnLst/>
              <a:rect l="l" t="t" r="r" b="b"/>
              <a:pathLst>
                <a:path w="3739" h="1644" extrusionOk="0">
                  <a:moveTo>
                    <a:pt x="1" y="0"/>
                  </a:moveTo>
                  <a:lnTo>
                    <a:pt x="1603" y="1438"/>
                  </a:lnTo>
                  <a:lnTo>
                    <a:pt x="3739" y="1644"/>
                  </a:lnTo>
                  <a:lnTo>
                    <a:pt x="3739" y="1644"/>
                  </a:lnTo>
                  <a:lnTo>
                    <a:pt x="1"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2932913" y="-334425"/>
              <a:ext cx="94525" cy="42125"/>
            </a:xfrm>
            <a:custGeom>
              <a:avLst/>
              <a:gdLst/>
              <a:ahLst/>
              <a:cxnLst/>
              <a:rect l="l" t="t" r="r" b="b"/>
              <a:pathLst>
                <a:path w="3781" h="1685" extrusionOk="0">
                  <a:moveTo>
                    <a:pt x="42" y="0"/>
                  </a:moveTo>
                  <a:lnTo>
                    <a:pt x="1" y="82"/>
                  </a:lnTo>
                  <a:lnTo>
                    <a:pt x="3739" y="1684"/>
                  </a:lnTo>
                  <a:lnTo>
                    <a:pt x="3780" y="1643"/>
                  </a:lnTo>
                  <a:lnTo>
                    <a:pt x="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2905188" y="-227025"/>
              <a:ext cx="55500" cy="42975"/>
            </a:xfrm>
            <a:custGeom>
              <a:avLst/>
              <a:gdLst/>
              <a:ahLst/>
              <a:cxnLst/>
              <a:rect l="l" t="t" r="r" b="b"/>
              <a:pathLst>
                <a:path w="2220" h="1719" extrusionOk="0">
                  <a:moveTo>
                    <a:pt x="531" y="0"/>
                  </a:moveTo>
                  <a:cubicBezTo>
                    <a:pt x="490" y="0"/>
                    <a:pt x="441" y="29"/>
                    <a:pt x="412" y="59"/>
                  </a:cubicBezTo>
                  <a:lnTo>
                    <a:pt x="42" y="880"/>
                  </a:lnTo>
                  <a:cubicBezTo>
                    <a:pt x="1" y="921"/>
                    <a:pt x="42" y="1003"/>
                    <a:pt x="124" y="1044"/>
                  </a:cubicBezTo>
                  <a:lnTo>
                    <a:pt x="1644" y="1702"/>
                  </a:lnTo>
                  <a:cubicBezTo>
                    <a:pt x="1656" y="1714"/>
                    <a:pt x="1675" y="1719"/>
                    <a:pt x="1696" y="1719"/>
                  </a:cubicBezTo>
                  <a:cubicBezTo>
                    <a:pt x="1747" y="1719"/>
                    <a:pt x="1808" y="1690"/>
                    <a:pt x="1808" y="1661"/>
                  </a:cubicBezTo>
                  <a:lnTo>
                    <a:pt x="2178" y="839"/>
                  </a:lnTo>
                  <a:cubicBezTo>
                    <a:pt x="2219" y="798"/>
                    <a:pt x="2178" y="716"/>
                    <a:pt x="2096" y="675"/>
                  </a:cubicBezTo>
                  <a:lnTo>
                    <a:pt x="576" y="17"/>
                  </a:lnTo>
                  <a:cubicBezTo>
                    <a:pt x="564" y="5"/>
                    <a:pt x="548"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2993513" y="-235850"/>
              <a:ext cx="52400" cy="38025"/>
            </a:xfrm>
            <a:custGeom>
              <a:avLst/>
              <a:gdLst/>
              <a:ahLst/>
              <a:cxnLst/>
              <a:rect l="l" t="t" r="r" b="b"/>
              <a:pathLst>
                <a:path w="2096" h="1521" extrusionOk="0">
                  <a:moveTo>
                    <a:pt x="329" y="1"/>
                  </a:moveTo>
                  <a:lnTo>
                    <a:pt x="1" y="740"/>
                  </a:lnTo>
                  <a:lnTo>
                    <a:pt x="1767" y="1521"/>
                  </a:lnTo>
                  <a:lnTo>
                    <a:pt x="2096" y="781"/>
                  </a:lnTo>
                  <a:lnTo>
                    <a:pt x="329" y="1"/>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2855888" y="-295400"/>
              <a:ext cx="52400" cy="38025"/>
            </a:xfrm>
            <a:custGeom>
              <a:avLst/>
              <a:gdLst/>
              <a:ahLst/>
              <a:cxnLst/>
              <a:rect l="l" t="t" r="r" b="b"/>
              <a:pathLst>
                <a:path w="2096" h="1521" extrusionOk="0">
                  <a:moveTo>
                    <a:pt x="330" y="0"/>
                  </a:moveTo>
                  <a:lnTo>
                    <a:pt x="1" y="740"/>
                  </a:lnTo>
                  <a:lnTo>
                    <a:pt x="1767" y="1520"/>
                  </a:lnTo>
                  <a:lnTo>
                    <a:pt x="2096" y="781"/>
                  </a:lnTo>
                  <a:lnTo>
                    <a:pt x="330"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3040763" y="-209150"/>
              <a:ext cx="162275" cy="75000"/>
            </a:xfrm>
            <a:custGeom>
              <a:avLst/>
              <a:gdLst/>
              <a:ahLst/>
              <a:cxnLst/>
              <a:rect l="l" t="t" r="r" b="b"/>
              <a:pathLst>
                <a:path w="6491" h="3000" extrusionOk="0">
                  <a:moveTo>
                    <a:pt x="82" y="1"/>
                  </a:moveTo>
                  <a:lnTo>
                    <a:pt x="0" y="206"/>
                  </a:lnTo>
                  <a:lnTo>
                    <a:pt x="6409" y="3000"/>
                  </a:lnTo>
                  <a:lnTo>
                    <a:pt x="6491" y="2794"/>
                  </a:lnTo>
                  <a:lnTo>
                    <a:pt x="82" y="1"/>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2697738" y="-358050"/>
              <a:ext cx="162300" cy="73950"/>
            </a:xfrm>
            <a:custGeom>
              <a:avLst/>
              <a:gdLst/>
              <a:ahLst/>
              <a:cxnLst/>
              <a:rect l="l" t="t" r="r" b="b"/>
              <a:pathLst>
                <a:path w="6492" h="2958" extrusionOk="0">
                  <a:moveTo>
                    <a:pt x="83" y="0"/>
                  </a:moveTo>
                  <a:lnTo>
                    <a:pt x="1" y="165"/>
                  </a:lnTo>
                  <a:lnTo>
                    <a:pt x="6409" y="2958"/>
                  </a:lnTo>
                  <a:lnTo>
                    <a:pt x="6491" y="2794"/>
                  </a:lnTo>
                  <a:lnTo>
                    <a:pt x="83"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123938" y="-196825"/>
              <a:ext cx="14400" cy="24675"/>
            </a:xfrm>
            <a:custGeom>
              <a:avLst/>
              <a:gdLst/>
              <a:ahLst/>
              <a:cxnLst/>
              <a:rect l="l" t="t" r="r" b="b"/>
              <a:pathLst>
                <a:path w="576" h="987" extrusionOk="0">
                  <a:moveTo>
                    <a:pt x="412" y="1"/>
                  </a:moveTo>
                  <a:lnTo>
                    <a:pt x="1" y="905"/>
                  </a:lnTo>
                  <a:lnTo>
                    <a:pt x="206" y="987"/>
                  </a:lnTo>
                  <a:lnTo>
                    <a:pt x="576" y="83"/>
                  </a:lnTo>
                  <a:lnTo>
                    <a:pt x="412" y="1"/>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2774763" y="-348825"/>
              <a:ext cx="14400" cy="24675"/>
            </a:xfrm>
            <a:custGeom>
              <a:avLst/>
              <a:gdLst/>
              <a:ahLst/>
              <a:cxnLst/>
              <a:rect l="l" t="t" r="r" b="b"/>
              <a:pathLst>
                <a:path w="576" h="987" extrusionOk="0">
                  <a:moveTo>
                    <a:pt x="370" y="1"/>
                  </a:moveTo>
                  <a:lnTo>
                    <a:pt x="1" y="905"/>
                  </a:lnTo>
                  <a:lnTo>
                    <a:pt x="165" y="987"/>
                  </a:lnTo>
                  <a:lnTo>
                    <a:pt x="576" y="83"/>
                  </a:lnTo>
                  <a:lnTo>
                    <a:pt x="370" y="1"/>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112638" y="-168050"/>
              <a:ext cx="14425" cy="24650"/>
            </a:xfrm>
            <a:custGeom>
              <a:avLst/>
              <a:gdLst/>
              <a:ahLst/>
              <a:cxnLst/>
              <a:rect l="l" t="t" r="r" b="b"/>
              <a:pathLst>
                <a:path w="577" h="986" extrusionOk="0">
                  <a:moveTo>
                    <a:pt x="371" y="0"/>
                  </a:moveTo>
                  <a:lnTo>
                    <a:pt x="1" y="904"/>
                  </a:lnTo>
                  <a:lnTo>
                    <a:pt x="165" y="986"/>
                  </a:lnTo>
                  <a:lnTo>
                    <a:pt x="576" y="82"/>
                  </a:lnTo>
                  <a:lnTo>
                    <a:pt x="371"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2763463" y="-321075"/>
              <a:ext cx="14400" cy="24650"/>
            </a:xfrm>
            <a:custGeom>
              <a:avLst/>
              <a:gdLst/>
              <a:ahLst/>
              <a:cxnLst/>
              <a:rect l="l" t="t" r="r" b="b"/>
              <a:pathLst>
                <a:path w="576" h="986" extrusionOk="0">
                  <a:moveTo>
                    <a:pt x="370" y="0"/>
                  </a:moveTo>
                  <a:lnTo>
                    <a:pt x="1" y="863"/>
                  </a:lnTo>
                  <a:lnTo>
                    <a:pt x="165" y="986"/>
                  </a:lnTo>
                  <a:lnTo>
                    <a:pt x="576" y="82"/>
                  </a:lnTo>
                  <a:lnTo>
                    <a:pt x="370"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2981188" y="-356000"/>
              <a:ext cx="22625" cy="29800"/>
            </a:xfrm>
            <a:custGeom>
              <a:avLst/>
              <a:gdLst/>
              <a:ahLst/>
              <a:cxnLst/>
              <a:rect l="l" t="t" r="r" b="b"/>
              <a:pathLst>
                <a:path w="905" h="1192" extrusionOk="0">
                  <a:moveTo>
                    <a:pt x="453" y="0"/>
                  </a:moveTo>
                  <a:lnTo>
                    <a:pt x="1" y="986"/>
                  </a:lnTo>
                  <a:lnTo>
                    <a:pt x="494" y="1192"/>
                  </a:lnTo>
                  <a:lnTo>
                    <a:pt x="904" y="206"/>
                  </a:lnTo>
                  <a:lnTo>
                    <a:pt x="453"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2952438" y="-419675"/>
              <a:ext cx="123275" cy="75225"/>
            </a:xfrm>
            <a:custGeom>
              <a:avLst/>
              <a:gdLst/>
              <a:ahLst/>
              <a:cxnLst/>
              <a:rect l="l" t="t" r="r" b="b"/>
              <a:pathLst>
                <a:path w="4931" h="3009" extrusionOk="0">
                  <a:moveTo>
                    <a:pt x="42" y="0"/>
                  </a:moveTo>
                  <a:lnTo>
                    <a:pt x="42" y="0"/>
                  </a:lnTo>
                  <a:cubicBezTo>
                    <a:pt x="0" y="904"/>
                    <a:pt x="370" y="1767"/>
                    <a:pt x="1027" y="2342"/>
                  </a:cubicBezTo>
                  <a:cubicBezTo>
                    <a:pt x="1233" y="2547"/>
                    <a:pt x="1479" y="2671"/>
                    <a:pt x="1767" y="2794"/>
                  </a:cubicBezTo>
                  <a:cubicBezTo>
                    <a:pt x="2123" y="2940"/>
                    <a:pt x="2499" y="3009"/>
                    <a:pt x="2871" y="3009"/>
                  </a:cubicBezTo>
                  <a:cubicBezTo>
                    <a:pt x="3442" y="3009"/>
                    <a:pt x="4006" y="2846"/>
                    <a:pt x="4478" y="2547"/>
                  </a:cubicBezTo>
                  <a:cubicBezTo>
                    <a:pt x="4642" y="2424"/>
                    <a:pt x="4807" y="2260"/>
                    <a:pt x="4930" y="2137"/>
                  </a:cubicBezTo>
                  <a:lnTo>
                    <a:pt x="42" y="0"/>
                  </a:lnTo>
                  <a:close/>
                </a:path>
              </a:pathLst>
            </a:custGeom>
            <a:gradFill>
              <a:gsLst>
                <a:gs pos="0">
                  <a:srgbClr val="FFFFFF"/>
                </a:gs>
                <a:gs pos="50000">
                  <a:schemeClr val="lt1"/>
                </a:gs>
                <a:gs pos="100000">
                  <a:srgbClr val="CCCCC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053088" y="-443300"/>
              <a:ext cx="258825" cy="284500"/>
            </a:xfrm>
            <a:custGeom>
              <a:avLst/>
              <a:gdLst/>
              <a:ahLst/>
              <a:cxnLst/>
              <a:rect l="l" t="t" r="r" b="b"/>
              <a:pathLst>
                <a:path w="10353" h="11380" extrusionOk="0">
                  <a:moveTo>
                    <a:pt x="3697" y="1"/>
                  </a:moveTo>
                  <a:lnTo>
                    <a:pt x="1890" y="4150"/>
                  </a:lnTo>
                  <a:lnTo>
                    <a:pt x="0" y="8504"/>
                  </a:lnTo>
                  <a:lnTo>
                    <a:pt x="1233" y="9038"/>
                  </a:lnTo>
                  <a:lnTo>
                    <a:pt x="6655" y="11380"/>
                  </a:lnTo>
                  <a:lnTo>
                    <a:pt x="7888" y="8504"/>
                  </a:lnTo>
                  <a:lnTo>
                    <a:pt x="9490" y="4848"/>
                  </a:lnTo>
                  <a:lnTo>
                    <a:pt x="10352" y="2917"/>
                  </a:lnTo>
                  <a:lnTo>
                    <a:pt x="3697" y="1"/>
                  </a:ln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2703913" y="-596325"/>
              <a:ext cx="258825" cy="284500"/>
            </a:xfrm>
            <a:custGeom>
              <a:avLst/>
              <a:gdLst/>
              <a:ahLst/>
              <a:cxnLst/>
              <a:rect l="l" t="t" r="r" b="b"/>
              <a:pathLst>
                <a:path w="10353" h="11380" extrusionOk="0">
                  <a:moveTo>
                    <a:pt x="3697" y="1"/>
                  </a:moveTo>
                  <a:lnTo>
                    <a:pt x="1109" y="5834"/>
                  </a:lnTo>
                  <a:lnTo>
                    <a:pt x="0" y="8504"/>
                  </a:lnTo>
                  <a:lnTo>
                    <a:pt x="1232" y="9038"/>
                  </a:lnTo>
                  <a:lnTo>
                    <a:pt x="6614" y="11380"/>
                  </a:lnTo>
                  <a:lnTo>
                    <a:pt x="7887" y="8586"/>
                  </a:lnTo>
                  <a:lnTo>
                    <a:pt x="9490" y="4889"/>
                  </a:lnTo>
                  <a:lnTo>
                    <a:pt x="10352" y="2917"/>
                  </a:lnTo>
                  <a:lnTo>
                    <a:pt x="3697" y="1"/>
                  </a:ln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2939088" y="-181425"/>
              <a:ext cx="258825" cy="284525"/>
            </a:xfrm>
            <a:custGeom>
              <a:avLst/>
              <a:gdLst/>
              <a:ahLst/>
              <a:cxnLst/>
              <a:rect l="l" t="t" r="r" b="b"/>
              <a:pathLst>
                <a:path w="10353" h="11381" extrusionOk="0">
                  <a:moveTo>
                    <a:pt x="3657" y="1"/>
                  </a:moveTo>
                  <a:lnTo>
                    <a:pt x="1890" y="4150"/>
                  </a:lnTo>
                  <a:lnTo>
                    <a:pt x="0" y="8505"/>
                  </a:lnTo>
                  <a:lnTo>
                    <a:pt x="1151" y="9039"/>
                  </a:lnTo>
                  <a:lnTo>
                    <a:pt x="6614" y="11380"/>
                  </a:lnTo>
                  <a:lnTo>
                    <a:pt x="7929" y="8422"/>
                  </a:lnTo>
                  <a:lnTo>
                    <a:pt x="9695" y="4355"/>
                  </a:lnTo>
                  <a:lnTo>
                    <a:pt x="10353" y="2918"/>
                  </a:lnTo>
                  <a:lnTo>
                    <a:pt x="3657" y="1"/>
                  </a:ln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2589913" y="-334425"/>
              <a:ext cx="258825" cy="284500"/>
            </a:xfrm>
            <a:custGeom>
              <a:avLst/>
              <a:gdLst/>
              <a:ahLst/>
              <a:cxnLst/>
              <a:rect l="l" t="t" r="r" b="b"/>
              <a:pathLst>
                <a:path w="10353" h="11380" extrusionOk="0">
                  <a:moveTo>
                    <a:pt x="3697" y="0"/>
                  </a:moveTo>
                  <a:lnTo>
                    <a:pt x="1438" y="5217"/>
                  </a:lnTo>
                  <a:lnTo>
                    <a:pt x="0" y="8504"/>
                  </a:lnTo>
                  <a:lnTo>
                    <a:pt x="1150" y="9038"/>
                  </a:lnTo>
                  <a:lnTo>
                    <a:pt x="6614" y="11379"/>
                  </a:lnTo>
                  <a:lnTo>
                    <a:pt x="7929" y="8380"/>
                  </a:lnTo>
                  <a:lnTo>
                    <a:pt x="9695" y="4396"/>
                  </a:lnTo>
                  <a:lnTo>
                    <a:pt x="10065" y="3574"/>
                  </a:lnTo>
                  <a:lnTo>
                    <a:pt x="10352" y="2917"/>
                  </a:lnTo>
                  <a:lnTo>
                    <a:pt x="8504" y="2095"/>
                  </a:lnTo>
                  <a:lnTo>
                    <a:pt x="3697" y="0"/>
                  </a:lnTo>
                  <a:close/>
                </a:path>
              </a:pathLst>
            </a:custGeom>
            <a:gradFill>
              <a:gsLst>
                <a:gs pos="0">
                  <a:schemeClr val="lt2"/>
                </a:gs>
                <a:gs pos="5000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101363" y="-421725"/>
              <a:ext cx="163300" cy="243425"/>
            </a:xfrm>
            <a:custGeom>
              <a:avLst/>
              <a:gdLst/>
              <a:ahLst/>
              <a:cxnLst/>
              <a:rect l="l" t="t" r="r" b="b"/>
              <a:pathLst>
                <a:path w="6532" h="9737" extrusionOk="0">
                  <a:moveTo>
                    <a:pt x="3738" y="0"/>
                  </a:moveTo>
                  <a:lnTo>
                    <a:pt x="0" y="8504"/>
                  </a:lnTo>
                  <a:lnTo>
                    <a:pt x="2793" y="9736"/>
                  </a:lnTo>
                  <a:lnTo>
                    <a:pt x="6532" y="1192"/>
                  </a:lnTo>
                  <a:lnTo>
                    <a:pt x="3738" y="0"/>
                  </a:lnTo>
                  <a:close/>
                </a:path>
              </a:pathLst>
            </a:custGeom>
            <a:gradFill>
              <a:gsLst>
                <a:gs pos="0">
                  <a:srgbClr val="134E8D"/>
                </a:gs>
                <a:gs pos="28000">
                  <a:srgbClr val="134E8D"/>
                </a:gs>
                <a:gs pos="62000">
                  <a:srgbClr val="302557"/>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2752163" y="-575775"/>
              <a:ext cx="162300" cy="243425"/>
            </a:xfrm>
            <a:custGeom>
              <a:avLst/>
              <a:gdLst/>
              <a:ahLst/>
              <a:cxnLst/>
              <a:rect l="l" t="t" r="r" b="b"/>
              <a:pathLst>
                <a:path w="6492" h="9737" extrusionOk="0">
                  <a:moveTo>
                    <a:pt x="3739" y="0"/>
                  </a:moveTo>
                  <a:lnTo>
                    <a:pt x="1" y="8545"/>
                  </a:lnTo>
                  <a:lnTo>
                    <a:pt x="2794" y="9736"/>
                  </a:lnTo>
                  <a:lnTo>
                    <a:pt x="6491" y="1233"/>
                  </a:lnTo>
                  <a:lnTo>
                    <a:pt x="3739" y="0"/>
                  </a:lnTo>
                  <a:close/>
                </a:path>
              </a:pathLst>
            </a:custGeom>
            <a:gradFill>
              <a:gsLst>
                <a:gs pos="0">
                  <a:srgbClr val="134E8D"/>
                </a:gs>
                <a:gs pos="28000">
                  <a:srgbClr val="134E8D"/>
                </a:gs>
                <a:gs pos="62000">
                  <a:srgbClr val="302557"/>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2986338" y="-160875"/>
              <a:ext cx="162275" cy="243425"/>
            </a:xfrm>
            <a:custGeom>
              <a:avLst/>
              <a:gdLst/>
              <a:ahLst/>
              <a:cxnLst/>
              <a:rect l="l" t="t" r="r" b="b"/>
              <a:pathLst>
                <a:path w="6491" h="9737" extrusionOk="0">
                  <a:moveTo>
                    <a:pt x="3738" y="1"/>
                  </a:moveTo>
                  <a:lnTo>
                    <a:pt x="0" y="8545"/>
                  </a:lnTo>
                  <a:lnTo>
                    <a:pt x="2794" y="9737"/>
                  </a:lnTo>
                  <a:lnTo>
                    <a:pt x="6491" y="1233"/>
                  </a:lnTo>
                  <a:lnTo>
                    <a:pt x="3738" y="1"/>
                  </a:lnTo>
                  <a:close/>
                </a:path>
              </a:pathLst>
            </a:custGeom>
            <a:gradFill>
              <a:gsLst>
                <a:gs pos="0">
                  <a:srgbClr val="134E8D"/>
                </a:gs>
                <a:gs pos="28000">
                  <a:srgbClr val="134E8D"/>
                </a:gs>
                <a:gs pos="62000">
                  <a:srgbClr val="302557"/>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2638163" y="-313900"/>
              <a:ext cx="162300" cy="243425"/>
            </a:xfrm>
            <a:custGeom>
              <a:avLst/>
              <a:gdLst/>
              <a:ahLst/>
              <a:cxnLst/>
              <a:rect l="l" t="t" r="r" b="b"/>
              <a:pathLst>
                <a:path w="6492" h="9737" extrusionOk="0">
                  <a:moveTo>
                    <a:pt x="3698" y="1"/>
                  </a:moveTo>
                  <a:lnTo>
                    <a:pt x="1" y="8504"/>
                  </a:lnTo>
                  <a:lnTo>
                    <a:pt x="2753" y="9737"/>
                  </a:lnTo>
                  <a:lnTo>
                    <a:pt x="6492" y="1233"/>
                  </a:lnTo>
                  <a:lnTo>
                    <a:pt x="3698" y="1"/>
                  </a:lnTo>
                  <a:close/>
                </a:path>
              </a:pathLst>
            </a:custGeom>
            <a:gradFill>
              <a:gsLst>
                <a:gs pos="0">
                  <a:srgbClr val="134E8D"/>
                </a:gs>
                <a:gs pos="28000">
                  <a:srgbClr val="134E8D"/>
                </a:gs>
                <a:gs pos="62000">
                  <a:srgbClr val="302557"/>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2913413" y="-209150"/>
              <a:ext cx="7200" cy="7225"/>
            </a:xfrm>
            <a:custGeom>
              <a:avLst/>
              <a:gdLst/>
              <a:ahLst/>
              <a:cxnLst/>
              <a:rect l="l" t="t" r="r" b="b"/>
              <a:pathLst>
                <a:path w="288" h="289" extrusionOk="0">
                  <a:moveTo>
                    <a:pt x="124" y="1"/>
                  </a:moveTo>
                  <a:cubicBezTo>
                    <a:pt x="83" y="1"/>
                    <a:pt x="0" y="83"/>
                    <a:pt x="0" y="124"/>
                  </a:cubicBezTo>
                  <a:cubicBezTo>
                    <a:pt x="0" y="165"/>
                    <a:pt x="41" y="288"/>
                    <a:pt x="83" y="288"/>
                  </a:cubicBezTo>
                  <a:cubicBezTo>
                    <a:pt x="124" y="288"/>
                    <a:pt x="247" y="206"/>
                    <a:pt x="247" y="165"/>
                  </a:cubicBezTo>
                  <a:cubicBezTo>
                    <a:pt x="288" y="124"/>
                    <a:pt x="247"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2923688" y="-204000"/>
              <a:ext cx="6175" cy="7200"/>
            </a:xfrm>
            <a:custGeom>
              <a:avLst/>
              <a:gdLst/>
              <a:ahLst/>
              <a:cxnLst/>
              <a:rect l="l" t="t" r="r" b="b"/>
              <a:pathLst>
                <a:path w="247" h="288" extrusionOk="0">
                  <a:moveTo>
                    <a:pt x="123" y="0"/>
                  </a:moveTo>
                  <a:cubicBezTo>
                    <a:pt x="82" y="0"/>
                    <a:pt x="0" y="82"/>
                    <a:pt x="0" y="123"/>
                  </a:cubicBezTo>
                  <a:cubicBezTo>
                    <a:pt x="0" y="165"/>
                    <a:pt x="41" y="288"/>
                    <a:pt x="82" y="288"/>
                  </a:cubicBezTo>
                  <a:cubicBezTo>
                    <a:pt x="123" y="288"/>
                    <a:pt x="247" y="206"/>
                    <a:pt x="247" y="165"/>
                  </a:cubicBezTo>
                  <a:cubicBezTo>
                    <a:pt x="247" y="82"/>
                    <a:pt x="2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933963" y="-199900"/>
              <a:ext cx="6175" cy="6200"/>
            </a:xfrm>
            <a:custGeom>
              <a:avLst/>
              <a:gdLst/>
              <a:ahLst/>
              <a:cxnLst/>
              <a:rect l="l" t="t" r="r" b="b"/>
              <a:pathLst>
                <a:path w="247" h="248" extrusionOk="0">
                  <a:moveTo>
                    <a:pt x="123" y="1"/>
                  </a:moveTo>
                  <a:cubicBezTo>
                    <a:pt x="82" y="1"/>
                    <a:pt x="0" y="42"/>
                    <a:pt x="0" y="124"/>
                  </a:cubicBezTo>
                  <a:cubicBezTo>
                    <a:pt x="0" y="165"/>
                    <a:pt x="41" y="247"/>
                    <a:pt x="82" y="247"/>
                  </a:cubicBezTo>
                  <a:cubicBezTo>
                    <a:pt x="123" y="247"/>
                    <a:pt x="246" y="206"/>
                    <a:pt x="246" y="165"/>
                  </a:cubicBezTo>
                  <a:cubicBezTo>
                    <a:pt x="246" y="124"/>
                    <a:pt x="205"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2918538" y="-217350"/>
              <a:ext cx="6200" cy="6175"/>
            </a:xfrm>
            <a:custGeom>
              <a:avLst/>
              <a:gdLst/>
              <a:ahLst/>
              <a:cxnLst/>
              <a:rect l="l" t="t" r="r" b="b"/>
              <a:pathLst>
                <a:path w="248" h="247" extrusionOk="0">
                  <a:moveTo>
                    <a:pt x="124" y="0"/>
                  </a:moveTo>
                  <a:cubicBezTo>
                    <a:pt x="83" y="0"/>
                    <a:pt x="1" y="41"/>
                    <a:pt x="1" y="82"/>
                  </a:cubicBezTo>
                  <a:cubicBezTo>
                    <a:pt x="1" y="123"/>
                    <a:pt x="42" y="247"/>
                    <a:pt x="83" y="247"/>
                  </a:cubicBezTo>
                  <a:cubicBezTo>
                    <a:pt x="124" y="247"/>
                    <a:pt x="247" y="206"/>
                    <a:pt x="247" y="123"/>
                  </a:cubicBezTo>
                  <a:cubicBezTo>
                    <a:pt x="247" y="82"/>
                    <a:pt x="20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2926763" y="-214275"/>
              <a:ext cx="8250" cy="7200"/>
            </a:xfrm>
            <a:custGeom>
              <a:avLst/>
              <a:gdLst/>
              <a:ahLst/>
              <a:cxnLst/>
              <a:rect l="l" t="t" r="r" b="b"/>
              <a:pathLst>
                <a:path w="330" h="288" extrusionOk="0">
                  <a:moveTo>
                    <a:pt x="165" y="0"/>
                  </a:moveTo>
                  <a:cubicBezTo>
                    <a:pt x="124" y="0"/>
                    <a:pt x="0" y="83"/>
                    <a:pt x="0" y="124"/>
                  </a:cubicBezTo>
                  <a:cubicBezTo>
                    <a:pt x="0" y="165"/>
                    <a:pt x="83" y="288"/>
                    <a:pt x="124" y="288"/>
                  </a:cubicBezTo>
                  <a:cubicBezTo>
                    <a:pt x="165" y="288"/>
                    <a:pt x="288" y="206"/>
                    <a:pt x="288" y="165"/>
                  </a:cubicBezTo>
                  <a:cubicBezTo>
                    <a:pt x="329" y="124"/>
                    <a:pt x="288" y="83"/>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2937038" y="-209150"/>
              <a:ext cx="7200" cy="7225"/>
            </a:xfrm>
            <a:custGeom>
              <a:avLst/>
              <a:gdLst/>
              <a:ahLst/>
              <a:cxnLst/>
              <a:rect l="l" t="t" r="r" b="b"/>
              <a:pathLst>
                <a:path w="288" h="289" extrusionOk="0">
                  <a:moveTo>
                    <a:pt x="165" y="1"/>
                  </a:moveTo>
                  <a:cubicBezTo>
                    <a:pt x="123" y="1"/>
                    <a:pt x="0" y="83"/>
                    <a:pt x="0" y="124"/>
                  </a:cubicBezTo>
                  <a:cubicBezTo>
                    <a:pt x="0" y="165"/>
                    <a:pt x="82" y="288"/>
                    <a:pt x="123" y="288"/>
                  </a:cubicBezTo>
                  <a:cubicBezTo>
                    <a:pt x="165" y="288"/>
                    <a:pt x="288" y="206"/>
                    <a:pt x="288" y="165"/>
                  </a:cubicBezTo>
                  <a:cubicBezTo>
                    <a:pt x="288" y="83"/>
                    <a:pt x="288"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2944213" y="-209150"/>
              <a:ext cx="11325" cy="19550"/>
            </a:xfrm>
            <a:custGeom>
              <a:avLst/>
              <a:gdLst/>
              <a:ahLst/>
              <a:cxnLst/>
              <a:rect l="l" t="t" r="r" b="b"/>
              <a:pathLst>
                <a:path w="453" h="782" extrusionOk="0">
                  <a:moveTo>
                    <a:pt x="288" y="1"/>
                  </a:moveTo>
                  <a:lnTo>
                    <a:pt x="1" y="740"/>
                  </a:lnTo>
                  <a:lnTo>
                    <a:pt x="124" y="781"/>
                  </a:lnTo>
                  <a:lnTo>
                    <a:pt x="453" y="83"/>
                  </a:lnTo>
                  <a:lnTo>
                    <a:pt x="2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589913" y="-126975"/>
              <a:ext cx="167425" cy="77050"/>
            </a:xfrm>
            <a:custGeom>
              <a:avLst/>
              <a:gdLst/>
              <a:ahLst/>
              <a:cxnLst/>
              <a:rect l="l" t="t" r="r" b="b"/>
              <a:pathLst>
                <a:path w="6697" h="3082" extrusionOk="0">
                  <a:moveTo>
                    <a:pt x="41" y="0"/>
                  </a:moveTo>
                  <a:lnTo>
                    <a:pt x="0" y="123"/>
                  </a:lnTo>
                  <a:lnTo>
                    <a:pt x="0" y="206"/>
                  </a:lnTo>
                  <a:lnTo>
                    <a:pt x="1150" y="740"/>
                  </a:lnTo>
                  <a:lnTo>
                    <a:pt x="6614" y="3081"/>
                  </a:lnTo>
                  <a:lnTo>
                    <a:pt x="6655" y="3040"/>
                  </a:lnTo>
                  <a:lnTo>
                    <a:pt x="6696" y="2958"/>
                  </a:lnTo>
                  <a:lnTo>
                    <a:pt x="4930" y="2136"/>
                  </a:lnTo>
                  <a:lnTo>
                    <a:pt x="41" y="0"/>
                  </a:lnTo>
                  <a:close/>
                </a:path>
              </a:pathLst>
            </a:custGeom>
            <a:gradFill>
              <a:gsLst>
                <a:gs pos="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2939088" y="26050"/>
              <a:ext cx="167425" cy="77050"/>
            </a:xfrm>
            <a:custGeom>
              <a:avLst/>
              <a:gdLst/>
              <a:ahLst/>
              <a:cxnLst/>
              <a:rect l="l" t="t" r="r" b="b"/>
              <a:pathLst>
                <a:path w="6697" h="3082" extrusionOk="0">
                  <a:moveTo>
                    <a:pt x="83" y="0"/>
                  </a:moveTo>
                  <a:lnTo>
                    <a:pt x="41" y="123"/>
                  </a:lnTo>
                  <a:lnTo>
                    <a:pt x="0" y="206"/>
                  </a:lnTo>
                  <a:lnTo>
                    <a:pt x="1233" y="740"/>
                  </a:lnTo>
                  <a:lnTo>
                    <a:pt x="6614" y="3081"/>
                  </a:lnTo>
                  <a:lnTo>
                    <a:pt x="6655" y="3040"/>
                  </a:lnTo>
                  <a:lnTo>
                    <a:pt x="6696" y="2917"/>
                  </a:lnTo>
                  <a:lnTo>
                    <a:pt x="4930" y="2095"/>
                  </a:lnTo>
                  <a:lnTo>
                    <a:pt x="83" y="0"/>
                  </a:lnTo>
                  <a:close/>
                </a:path>
              </a:pathLst>
            </a:custGeom>
            <a:gradFill>
              <a:gsLst>
                <a:gs pos="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2703913" y="-388875"/>
              <a:ext cx="168450" cy="77050"/>
            </a:xfrm>
            <a:custGeom>
              <a:avLst/>
              <a:gdLst/>
              <a:ahLst/>
              <a:cxnLst/>
              <a:rect l="l" t="t" r="r" b="b"/>
              <a:pathLst>
                <a:path w="6738" h="3082" extrusionOk="0">
                  <a:moveTo>
                    <a:pt x="41" y="1"/>
                  </a:moveTo>
                  <a:lnTo>
                    <a:pt x="0" y="124"/>
                  </a:lnTo>
                  <a:lnTo>
                    <a:pt x="0" y="206"/>
                  </a:lnTo>
                  <a:lnTo>
                    <a:pt x="1191" y="740"/>
                  </a:lnTo>
                  <a:lnTo>
                    <a:pt x="6614" y="3082"/>
                  </a:lnTo>
                  <a:lnTo>
                    <a:pt x="6655" y="3041"/>
                  </a:lnTo>
                  <a:lnTo>
                    <a:pt x="6737" y="2959"/>
                  </a:lnTo>
                  <a:lnTo>
                    <a:pt x="4930" y="2137"/>
                  </a:lnTo>
                  <a:lnTo>
                    <a:pt x="41" y="1"/>
                  </a:lnTo>
                  <a:close/>
                </a:path>
              </a:pathLst>
            </a:custGeom>
            <a:gradFill>
              <a:gsLst>
                <a:gs pos="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053088" y="-235850"/>
              <a:ext cx="168450" cy="77050"/>
            </a:xfrm>
            <a:custGeom>
              <a:avLst/>
              <a:gdLst/>
              <a:ahLst/>
              <a:cxnLst/>
              <a:rect l="l" t="t" r="r" b="b"/>
              <a:pathLst>
                <a:path w="6738" h="3082" extrusionOk="0">
                  <a:moveTo>
                    <a:pt x="82" y="1"/>
                  </a:moveTo>
                  <a:lnTo>
                    <a:pt x="41" y="124"/>
                  </a:lnTo>
                  <a:lnTo>
                    <a:pt x="0" y="206"/>
                  </a:lnTo>
                  <a:lnTo>
                    <a:pt x="1233" y="740"/>
                  </a:lnTo>
                  <a:lnTo>
                    <a:pt x="6655" y="3082"/>
                  </a:lnTo>
                  <a:lnTo>
                    <a:pt x="6655" y="3041"/>
                  </a:lnTo>
                  <a:lnTo>
                    <a:pt x="6737" y="2917"/>
                  </a:lnTo>
                  <a:lnTo>
                    <a:pt x="4930" y="2096"/>
                  </a:lnTo>
                  <a:lnTo>
                    <a:pt x="82" y="1"/>
                  </a:lnTo>
                  <a:close/>
                </a:path>
              </a:pathLst>
            </a:custGeom>
            <a:gradFill>
              <a:gsLst>
                <a:gs pos="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2895963" y="-251250"/>
              <a:ext cx="94500" cy="43150"/>
            </a:xfrm>
            <a:custGeom>
              <a:avLst/>
              <a:gdLst/>
              <a:ahLst/>
              <a:cxnLst/>
              <a:rect l="l" t="t" r="r" b="b"/>
              <a:pathLst>
                <a:path w="3780" h="1726" extrusionOk="0">
                  <a:moveTo>
                    <a:pt x="41" y="1"/>
                  </a:moveTo>
                  <a:lnTo>
                    <a:pt x="0" y="124"/>
                  </a:lnTo>
                  <a:lnTo>
                    <a:pt x="3738" y="1726"/>
                  </a:lnTo>
                  <a:lnTo>
                    <a:pt x="3779" y="1644"/>
                  </a:lnTo>
                  <a:lnTo>
                    <a:pt x="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2871313" y="-195800"/>
              <a:ext cx="94500" cy="43175"/>
            </a:xfrm>
            <a:custGeom>
              <a:avLst/>
              <a:gdLst/>
              <a:ahLst/>
              <a:cxnLst/>
              <a:rect l="l" t="t" r="r" b="b"/>
              <a:pathLst>
                <a:path w="3780" h="1727" extrusionOk="0">
                  <a:moveTo>
                    <a:pt x="41" y="1"/>
                  </a:moveTo>
                  <a:lnTo>
                    <a:pt x="0" y="124"/>
                  </a:lnTo>
                  <a:lnTo>
                    <a:pt x="3738" y="1726"/>
                  </a:lnTo>
                  <a:lnTo>
                    <a:pt x="3779" y="1603"/>
                  </a:lnTo>
                  <a:lnTo>
                    <a:pt x="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40"/>
          <p:cNvSpPr/>
          <p:nvPr/>
        </p:nvSpPr>
        <p:spPr>
          <a:xfrm rot="5400000">
            <a:off x="1490114" y="1654812"/>
            <a:ext cx="751800" cy="3732028"/>
          </a:xfrm>
          <a:prstGeom prst="round2SameRect">
            <a:avLst>
              <a:gd name="adj1" fmla="val 50000"/>
              <a:gd name="adj2" fmla="val 0"/>
            </a:avLst>
          </a:prstGeom>
          <a:solidFill>
            <a:srgbClr val="027B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flipH="1">
            <a:off x="945525" y="822354"/>
            <a:ext cx="1480800" cy="14808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txBox="1">
            <a:spLocks noGrp="1"/>
          </p:cNvSpPr>
          <p:nvPr>
            <p:ph type="title"/>
          </p:nvPr>
        </p:nvSpPr>
        <p:spPr>
          <a:xfrm>
            <a:off x="945525" y="1206125"/>
            <a:ext cx="1480800"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1095" name="Google Shape;1095;p40"/>
          <p:cNvSpPr txBox="1">
            <a:spLocks noGrp="1"/>
          </p:cNvSpPr>
          <p:nvPr>
            <p:ph type="title" idx="2"/>
          </p:nvPr>
        </p:nvSpPr>
        <p:spPr>
          <a:xfrm>
            <a:off x="254697" y="2141274"/>
            <a:ext cx="2861956"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latin typeface="+mj-lt"/>
              </a:rPr>
              <a:t>O que é o SOLO?</a:t>
            </a:r>
            <a:endParaRPr dirty="0">
              <a:latin typeface="+mj-lt"/>
            </a:endParaRPr>
          </a:p>
        </p:txBody>
      </p:sp>
      <p:sp>
        <p:nvSpPr>
          <p:cNvPr id="1096" name="Google Shape;1096;p40"/>
          <p:cNvSpPr txBox="1">
            <a:spLocks noGrp="1"/>
          </p:cNvSpPr>
          <p:nvPr>
            <p:ph type="subTitle" idx="1"/>
          </p:nvPr>
        </p:nvSpPr>
        <p:spPr>
          <a:xfrm>
            <a:off x="323100" y="3243382"/>
            <a:ext cx="2980318" cy="55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A importância do solo nas nossas vidas </a:t>
            </a:r>
            <a:endParaRPr dirty="0"/>
          </a:p>
        </p:txBody>
      </p:sp>
      <p:grpSp>
        <p:nvGrpSpPr>
          <p:cNvPr id="1097" name="Google Shape;1097;p40"/>
          <p:cNvGrpSpPr/>
          <p:nvPr/>
        </p:nvGrpSpPr>
        <p:grpSpPr>
          <a:xfrm>
            <a:off x="1366675" y="733500"/>
            <a:ext cx="7025625" cy="3899775"/>
            <a:chOff x="1366675" y="733500"/>
            <a:chExt cx="7025625" cy="3899775"/>
          </a:xfrm>
        </p:grpSpPr>
        <p:sp>
          <p:nvSpPr>
            <p:cNvPr id="1098" name="Google Shape;1098;p40"/>
            <p:cNvSpPr/>
            <p:nvPr/>
          </p:nvSpPr>
          <p:spPr>
            <a:xfrm flipH="1">
              <a:off x="8344600" y="45855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flipH="1">
              <a:off x="2352425" y="43854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flipH="1">
              <a:off x="5743400" y="443317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flipH="1">
              <a:off x="1366675" y="438547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flipH="1">
              <a:off x="5093525" y="849025"/>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flipH="1">
              <a:off x="4776350" y="30588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flipH="1">
              <a:off x="6854325" y="7335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flipH="1">
              <a:off x="7791350" y="733500"/>
              <a:ext cx="47700" cy="47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flipH="1">
              <a:off x="8138850" y="396135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flipH="1">
              <a:off x="2559875" y="1258600"/>
              <a:ext cx="133500" cy="200100"/>
            </a:xfrm>
            <a:prstGeom prst="star4">
              <a:avLst>
                <a:gd name="adj" fmla="val 12500"/>
              </a:avLst>
            </a:prstGeom>
            <a:solidFill>
              <a:schemeClr val="lt1"/>
            </a:soli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flipH="1">
              <a:off x="1685675" y="7992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flipH="1">
              <a:off x="3523650" y="1703525"/>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flipH="1">
              <a:off x="4952750" y="3905275"/>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flipH="1">
              <a:off x="3303625" y="799200"/>
              <a:ext cx="47700" cy="47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flipH="1">
              <a:off x="4414075" y="1914600"/>
              <a:ext cx="47700" cy="47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m 17" descr="Pin em aula de ciências rotacao e translacao">
            <a:extLst>
              <a:ext uri="{FF2B5EF4-FFF2-40B4-BE49-F238E27FC236}">
                <a16:creationId xmlns:a16="http://schemas.microsoft.com/office/drawing/2014/main" id="{372A33AF-54D3-1878-242A-3F2CB8C3F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45"/>
          <a:stretch>
            <a:fillRect/>
          </a:stretch>
        </p:blipFill>
        <p:spPr bwMode="auto">
          <a:xfrm>
            <a:off x="4312374" y="262710"/>
            <a:ext cx="4476557" cy="4443227"/>
          </a:xfrm>
          <a:custGeom>
            <a:avLst/>
            <a:gdLst>
              <a:gd name="connsiteX0" fmla="*/ 2571750 w 5143500"/>
              <a:gd name="connsiteY0" fmla="*/ 0 h 5105204"/>
              <a:gd name="connsiteX1" fmla="*/ 5143500 w 5143500"/>
              <a:gd name="connsiteY1" fmla="*/ 2552602 h 5105204"/>
              <a:gd name="connsiteX2" fmla="*/ 2571750 w 5143500"/>
              <a:gd name="connsiteY2" fmla="*/ 5105204 h 5105204"/>
              <a:gd name="connsiteX3" fmla="*/ 0 w 5143500"/>
              <a:gd name="connsiteY3" fmla="*/ 2552602 h 5105204"/>
              <a:gd name="connsiteX4" fmla="*/ 2571750 w 5143500"/>
              <a:gd name="connsiteY4" fmla="*/ 0 h 5105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05204">
                <a:moveTo>
                  <a:pt x="2571750" y="0"/>
                </a:moveTo>
                <a:cubicBezTo>
                  <a:pt x="3992088" y="0"/>
                  <a:pt x="5143500" y="1142839"/>
                  <a:pt x="5143500" y="2552602"/>
                </a:cubicBezTo>
                <a:cubicBezTo>
                  <a:pt x="5143500" y="3962365"/>
                  <a:pt x="3992088" y="5105204"/>
                  <a:pt x="2571750" y="5105204"/>
                </a:cubicBezTo>
                <a:cubicBezTo>
                  <a:pt x="1151412" y="5105204"/>
                  <a:pt x="0" y="3962365"/>
                  <a:pt x="0" y="2552602"/>
                </a:cubicBezTo>
                <a:cubicBezTo>
                  <a:pt x="0" y="1142839"/>
                  <a:pt x="1151412" y="0"/>
                  <a:pt x="2571750" y="0"/>
                </a:cubicBezTo>
                <a:close/>
              </a:path>
            </a:pathLst>
          </a:cu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D17E3A8C-8C66-621A-9999-18CEBCC1047E}"/>
              </a:ext>
            </a:extLst>
          </p:cNvPr>
          <p:cNvPicPr>
            <a:picLocks noChangeAspect="1"/>
          </p:cNvPicPr>
          <p:nvPr/>
        </p:nvPicPr>
        <p:blipFill>
          <a:blip r:embed="rId4"/>
          <a:stretch>
            <a:fillRect/>
          </a:stretch>
        </p:blipFill>
        <p:spPr>
          <a:xfrm>
            <a:off x="4952750" y="5218817"/>
            <a:ext cx="2378781" cy="5143500"/>
          </a:xfrm>
          <a:prstGeom prst="rect">
            <a:avLst/>
          </a:prstGeom>
        </p:spPr>
      </p:pic>
    </p:spTree>
    <p:extLst>
      <p:ext uri="{BB962C8B-B14F-4D97-AF65-F5344CB8AC3E}">
        <p14:creationId xmlns:p14="http://schemas.microsoft.com/office/powerpoint/2010/main" val="94785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53"/>
                                        </p:tgtEl>
                                        <p:attrNameLst>
                                          <p:attrName>style.visibility</p:attrName>
                                        </p:attrNameLst>
                                      </p:cBhvr>
                                      <p:to>
                                        <p:strVal val="visible"/>
                                      </p:to>
                                    </p:set>
                                    <p:anim calcmode="lin" valueType="num">
                                      <p:cBhvr>
                                        <p:cTn id="7" dur="500" fill="hold"/>
                                        <p:tgtEl>
                                          <p:spTgt spid="1053"/>
                                        </p:tgtEl>
                                        <p:attrNameLst>
                                          <p:attrName>ppt_w</p:attrName>
                                        </p:attrNameLst>
                                      </p:cBhvr>
                                      <p:tavLst>
                                        <p:tav tm="0">
                                          <p:val>
                                            <p:fltVal val="0"/>
                                          </p:val>
                                        </p:tav>
                                        <p:tav tm="100000">
                                          <p:val>
                                            <p:strVal val="#ppt_w"/>
                                          </p:val>
                                        </p:tav>
                                      </p:tavLst>
                                    </p:anim>
                                    <p:anim calcmode="lin" valueType="num">
                                      <p:cBhvr>
                                        <p:cTn id="8" dur="500" fill="hold"/>
                                        <p:tgtEl>
                                          <p:spTgt spid="1053"/>
                                        </p:tgtEl>
                                        <p:attrNameLst>
                                          <p:attrName>ppt_h</p:attrName>
                                        </p:attrNameLst>
                                      </p:cBhvr>
                                      <p:tavLst>
                                        <p:tav tm="0">
                                          <p:val>
                                            <p:fltVal val="0"/>
                                          </p:val>
                                        </p:tav>
                                        <p:tav tm="100000">
                                          <p:val>
                                            <p:strVal val="#ppt_h"/>
                                          </p:val>
                                        </p:tav>
                                      </p:tavLst>
                                    </p:anim>
                                    <p:animEffect transition="in" filter="fade">
                                      <p:cBhvr>
                                        <p:cTn id="9" dur="500"/>
                                        <p:tgtEl>
                                          <p:spTgt spid="1053"/>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1052"/>
                                        </p:tgtEl>
                                        <p:attrNameLst>
                                          <p:attrName>style.visibility</p:attrName>
                                        </p:attrNameLst>
                                      </p:cBhvr>
                                      <p:to>
                                        <p:strVal val="visible"/>
                                      </p:to>
                                    </p:set>
                                    <p:anim calcmode="lin" valueType="num">
                                      <p:cBhvr additive="base">
                                        <p:cTn id="12" dur="500" fill="hold"/>
                                        <p:tgtEl>
                                          <p:spTgt spid="1052"/>
                                        </p:tgtEl>
                                        <p:attrNameLst>
                                          <p:attrName>ppt_x</p:attrName>
                                        </p:attrNameLst>
                                      </p:cBhvr>
                                      <p:tavLst>
                                        <p:tav tm="0">
                                          <p:val>
                                            <p:strVal val="0-#ppt_w/2"/>
                                          </p:val>
                                        </p:tav>
                                        <p:tav tm="100000">
                                          <p:val>
                                            <p:strVal val="#ppt_x"/>
                                          </p:val>
                                        </p:tav>
                                      </p:tavLst>
                                    </p:anim>
                                    <p:anim calcmode="lin" valueType="num">
                                      <p:cBhvr additive="base">
                                        <p:cTn id="13" dur="500" fill="hold"/>
                                        <p:tgtEl>
                                          <p:spTgt spid="105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096">
                                            <p:txEl>
                                              <p:pRg st="0" end="0"/>
                                            </p:txEl>
                                          </p:spTgt>
                                        </p:tgtEl>
                                        <p:attrNameLst>
                                          <p:attrName>style.visibility</p:attrName>
                                        </p:attrNameLst>
                                      </p:cBhvr>
                                      <p:to>
                                        <p:strVal val="visible"/>
                                      </p:to>
                                    </p:set>
                                    <p:anim calcmode="lin" valueType="num">
                                      <p:cBhvr>
                                        <p:cTn id="17" dur="500" fill="hold"/>
                                        <p:tgtEl>
                                          <p:spTgt spid="109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09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096">
                                            <p:txEl>
                                              <p:pRg st="0" end="0"/>
                                            </p:txEl>
                                          </p:spTgt>
                                        </p:tgtEl>
                                      </p:cBhvr>
                                    </p:animEffect>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animBg="1"/>
      <p:bldP spid="1053" grpId="0" animBg="1"/>
      <p:bldP spid="109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5;p40">
            <a:extLst>
              <a:ext uri="{FF2B5EF4-FFF2-40B4-BE49-F238E27FC236}">
                <a16:creationId xmlns:a16="http://schemas.microsoft.com/office/drawing/2014/main" id="{CDA5615A-36BD-2BB7-F69C-3018743C4A7A}"/>
              </a:ext>
            </a:extLst>
          </p:cNvPr>
          <p:cNvSpPr txBox="1">
            <a:spLocks/>
          </p:cNvSpPr>
          <p:nvPr/>
        </p:nvSpPr>
        <p:spPr>
          <a:xfrm>
            <a:off x="281566" y="0"/>
            <a:ext cx="927315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100" b="1" dirty="0">
                <a:solidFill>
                  <a:schemeClr val="bg1"/>
                </a:solidFill>
                <a:latin typeface="+mj-lt"/>
              </a:rPr>
              <a:t>Processo de formação do solo?</a:t>
            </a:r>
          </a:p>
        </p:txBody>
      </p:sp>
      <p:sp>
        <p:nvSpPr>
          <p:cNvPr id="8" name="Google Shape;1053;p40">
            <a:extLst>
              <a:ext uri="{FF2B5EF4-FFF2-40B4-BE49-F238E27FC236}">
                <a16:creationId xmlns:a16="http://schemas.microsoft.com/office/drawing/2014/main" id="{92FD8223-98E2-1CFA-6DD9-620C162DB8BD}"/>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4;p40">
            <a:extLst>
              <a:ext uri="{FF2B5EF4-FFF2-40B4-BE49-F238E27FC236}">
                <a16:creationId xmlns:a16="http://schemas.microsoft.com/office/drawing/2014/main" id="{7FA502AC-F207-B03A-A67D-D195A2EE2654}"/>
              </a:ext>
            </a:extLst>
          </p:cNvPr>
          <p:cNvSpPr txBox="1">
            <a:spLocks noGrp="1"/>
          </p:cNvSpPr>
          <p:nvPr>
            <p:ph type="title"/>
          </p:nvPr>
        </p:nvSpPr>
        <p:spPr>
          <a:xfrm>
            <a:off x="105552" y="190740"/>
            <a:ext cx="596196" cy="3046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2"/>
                </a:solidFill>
              </a:rPr>
              <a:t>01</a:t>
            </a:r>
            <a:endParaRPr sz="2800" dirty="0">
              <a:solidFill>
                <a:schemeClr val="dk2"/>
              </a:solidFill>
            </a:endParaRPr>
          </a:p>
        </p:txBody>
      </p:sp>
      <p:sp>
        <p:nvSpPr>
          <p:cNvPr id="10" name="Google Shape;1095;p40">
            <a:extLst>
              <a:ext uri="{FF2B5EF4-FFF2-40B4-BE49-F238E27FC236}">
                <a16:creationId xmlns:a16="http://schemas.microsoft.com/office/drawing/2014/main" id="{2BD07C79-5BA3-19E3-C080-7D0281744137}"/>
              </a:ext>
            </a:extLst>
          </p:cNvPr>
          <p:cNvSpPr txBox="1">
            <a:spLocks/>
          </p:cNvSpPr>
          <p:nvPr/>
        </p:nvSpPr>
        <p:spPr>
          <a:xfrm>
            <a:off x="786808" y="0"/>
            <a:ext cx="3189767"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O que é o SOLO?</a:t>
            </a:r>
          </a:p>
        </p:txBody>
      </p:sp>
      <p:pic>
        <p:nvPicPr>
          <p:cNvPr id="54" name="Imagem 53" descr="Pin em aula de ciências rotacao e translacao">
            <a:extLst>
              <a:ext uri="{FF2B5EF4-FFF2-40B4-BE49-F238E27FC236}">
                <a16:creationId xmlns:a16="http://schemas.microsoft.com/office/drawing/2014/main" id="{F7401CD4-7A9B-FDAF-89C4-0465811F9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5"/>
          <a:stretch>
            <a:fillRect/>
          </a:stretch>
        </p:blipFill>
        <p:spPr bwMode="auto">
          <a:xfrm>
            <a:off x="8460000" y="4464594"/>
            <a:ext cx="684000" cy="678906"/>
          </a:xfrm>
          <a:custGeom>
            <a:avLst/>
            <a:gdLst>
              <a:gd name="connsiteX0" fmla="*/ 2571750 w 5143500"/>
              <a:gd name="connsiteY0" fmla="*/ 0 h 5105204"/>
              <a:gd name="connsiteX1" fmla="*/ 5143500 w 5143500"/>
              <a:gd name="connsiteY1" fmla="*/ 2552602 h 5105204"/>
              <a:gd name="connsiteX2" fmla="*/ 2571750 w 5143500"/>
              <a:gd name="connsiteY2" fmla="*/ 5105204 h 5105204"/>
              <a:gd name="connsiteX3" fmla="*/ 0 w 5143500"/>
              <a:gd name="connsiteY3" fmla="*/ 2552602 h 5105204"/>
              <a:gd name="connsiteX4" fmla="*/ 2571750 w 5143500"/>
              <a:gd name="connsiteY4" fmla="*/ 0 h 5105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05204">
                <a:moveTo>
                  <a:pt x="2571750" y="0"/>
                </a:moveTo>
                <a:cubicBezTo>
                  <a:pt x="3992088" y="0"/>
                  <a:pt x="5143500" y="1142839"/>
                  <a:pt x="5143500" y="2552602"/>
                </a:cubicBezTo>
                <a:cubicBezTo>
                  <a:pt x="5143500" y="3962365"/>
                  <a:pt x="3992088" y="5105204"/>
                  <a:pt x="2571750" y="5105204"/>
                </a:cubicBezTo>
                <a:cubicBezTo>
                  <a:pt x="1151412" y="5105204"/>
                  <a:pt x="0" y="3962365"/>
                  <a:pt x="0" y="2552602"/>
                </a:cubicBezTo>
                <a:cubicBezTo>
                  <a:pt x="0" y="1142839"/>
                  <a:pt x="1151412" y="0"/>
                  <a:pt x="2571750" y="0"/>
                </a:cubicBezTo>
                <a:close/>
              </a:path>
            </a:pathLst>
          </a:custGeom>
          <a:noFill/>
          <a:extLst>
            <a:ext uri="{909E8E84-426E-40DD-AFC4-6F175D3DCCD1}">
              <a14:hiddenFill xmlns:a14="http://schemas.microsoft.com/office/drawing/2010/main">
                <a:solidFill>
                  <a:srgbClr val="FFFFFF"/>
                </a:solidFill>
              </a14:hiddenFill>
            </a:ext>
          </a:extLst>
        </p:spPr>
      </p:pic>
      <p:sp>
        <p:nvSpPr>
          <p:cNvPr id="56" name="CaixaDeTexto 55">
            <a:extLst>
              <a:ext uri="{FF2B5EF4-FFF2-40B4-BE49-F238E27FC236}">
                <a16:creationId xmlns:a16="http://schemas.microsoft.com/office/drawing/2014/main" id="{AF81E745-838C-6E25-8432-72CE5724D429}"/>
              </a:ext>
            </a:extLst>
          </p:cNvPr>
          <p:cNvSpPr txBox="1"/>
          <p:nvPr/>
        </p:nvSpPr>
        <p:spPr>
          <a:xfrm>
            <a:off x="225227" y="784099"/>
            <a:ext cx="5331725" cy="3175228"/>
          </a:xfrm>
          <a:prstGeom prst="rect">
            <a:avLst/>
          </a:prstGeom>
          <a:noFill/>
        </p:spPr>
        <p:txBody>
          <a:bodyPr wrap="square">
            <a:spAutoFit/>
          </a:bodyPr>
          <a:lstStyle/>
          <a:p>
            <a:pPr algn="just">
              <a:spcAft>
                <a:spcPts val="1125"/>
              </a:spcAft>
            </a:pP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O solo corresponde à porção superficial da Terra onde é realizada a maior parte das atividades humanas. Os solos são </a:t>
            </a:r>
            <a:r>
              <a:rPr lang="pt-BR" b="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classificados de diversas formas</a:t>
            </a:r>
            <a:r>
              <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como quanto à textura e à presença de areia ou argila em sua composição, e esta é influenciada pelos elementos presentes neles.</a:t>
            </a:r>
          </a:p>
          <a:p>
            <a:pPr algn="just">
              <a:spcAft>
                <a:spcPts val="1125"/>
              </a:spcAft>
            </a:pPr>
            <a:r>
              <a:rPr lang="pt-BR" dirty="0">
                <a:solidFill>
                  <a:schemeClr val="bg1"/>
                </a:solidFill>
                <a:latin typeface="Calibri" panose="020F0502020204030204" pitchFamily="34" charset="0"/>
                <a:cs typeface="Calibri" panose="020F0502020204030204" pitchFamily="34" charset="0"/>
              </a:rPr>
              <a:t>Sendo o </a:t>
            </a:r>
            <a:r>
              <a:rPr lang="pt-BR" b="0" i="0" dirty="0">
                <a:solidFill>
                  <a:schemeClr val="bg1"/>
                </a:solidFill>
                <a:effectLst/>
                <a:latin typeface="Calibri" panose="020F0502020204030204" pitchFamily="34" charset="0"/>
                <a:cs typeface="Calibri" panose="020F0502020204030204" pitchFamily="34" charset="0"/>
              </a:rPr>
              <a:t>resultado de um paciente trabalho da natureza. Partículas (minerais e orgânicas) vão sendo depositadas em camadas (horizontes) devido à ação da chuva, do vento, do calor, do frio e de organismos (fungos, bactérias, minhocas, formigas e cupins) que vão desgastando as rochas de forma lenta no relevo da terra.</a:t>
            </a:r>
            <a:endPar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1125"/>
              </a:spcAft>
            </a:pPr>
            <a:r>
              <a:rPr lang="pt-BR" b="0" i="0" dirty="0">
                <a:solidFill>
                  <a:schemeClr val="bg1"/>
                </a:solidFill>
                <a:effectLst/>
                <a:latin typeface="Calibri" panose="020F0502020204030204" pitchFamily="34" charset="0"/>
                <a:cs typeface="Calibri" panose="020F0502020204030204" pitchFamily="34" charset="0"/>
              </a:rPr>
              <a:t>Para que você tenha ideia de como esse processo de formação do solo é lento e paciente, saiba que são necessários cerca de 400 anos para se formar 1 cm (um centímetro) de solo.</a:t>
            </a:r>
            <a:endParaRPr lang="pt-BR"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5" name="Imagem 4">
            <a:extLst>
              <a:ext uri="{FF2B5EF4-FFF2-40B4-BE49-F238E27FC236}">
                <a16:creationId xmlns:a16="http://schemas.microsoft.com/office/drawing/2014/main" id="{282A2AB2-A833-45F9-9BD5-03C702B63CE0}"/>
              </a:ext>
            </a:extLst>
          </p:cNvPr>
          <p:cNvPicPr>
            <a:picLocks noChangeAspect="1"/>
          </p:cNvPicPr>
          <p:nvPr/>
        </p:nvPicPr>
        <p:blipFill>
          <a:blip r:embed="rId3"/>
          <a:stretch>
            <a:fillRect/>
          </a:stretch>
        </p:blipFill>
        <p:spPr>
          <a:xfrm>
            <a:off x="5819086" y="0"/>
            <a:ext cx="2378781" cy="5143500"/>
          </a:xfrm>
          <a:prstGeom prst="rect">
            <a:avLst/>
          </a:prstGeom>
        </p:spPr>
      </p:pic>
    </p:spTree>
    <p:extLst>
      <p:ext uri="{BB962C8B-B14F-4D97-AF65-F5344CB8AC3E}">
        <p14:creationId xmlns:p14="http://schemas.microsoft.com/office/powerpoint/2010/main" val="326747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95;p40">
            <a:extLst>
              <a:ext uri="{FF2B5EF4-FFF2-40B4-BE49-F238E27FC236}">
                <a16:creationId xmlns:a16="http://schemas.microsoft.com/office/drawing/2014/main" id="{CDDEA834-460B-A4B4-8F2E-1770522FA0DB}"/>
              </a:ext>
            </a:extLst>
          </p:cNvPr>
          <p:cNvSpPr txBox="1">
            <a:spLocks/>
          </p:cNvSpPr>
          <p:nvPr/>
        </p:nvSpPr>
        <p:spPr>
          <a:xfrm>
            <a:off x="786808" y="0"/>
            <a:ext cx="7599203"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Processo de formação do solo?</a:t>
            </a:r>
          </a:p>
        </p:txBody>
      </p:sp>
      <p:sp>
        <p:nvSpPr>
          <p:cNvPr id="4" name="CaixaDeTexto 3">
            <a:extLst>
              <a:ext uri="{FF2B5EF4-FFF2-40B4-BE49-F238E27FC236}">
                <a16:creationId xmlns:a16="http://schemas.microsoft.com/office/drawing/2014/main" id="{7C673C21-63D2-53A4-FCF9-9272066BCFBA}"/>
              </a:ext>
            </a:extLst>
          </p:cNvPr>
          <p:cNvSpPr txBox="1"/>
          <p:nvPr/>
        </p:nvSpPr>
        <p:spPr>
          <a:xfrm>
            <a:off x="381638" y="823040"/>
            <a:ext cx="4190362" cy="4129720"/>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processo de formação dos solos é chamado de </a:t>
            </a:r>
            <a:r>
              <a:rPr lang="pt-BR" sz="16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pedogênese</a:t>
            </a: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 ocorre principalmente em razão da ação do intemperismo, responsável pelo desgaste de uma rocha original (rocha mãe) e sua gradativa transformação em sedimentos, que dão origem ao material que compõe os solos. Nesse sentido, é importante e necessário observar que a característica dos solos, o seu tempo de constituição, a sua profundidade e sua estrutura estarão relacionadas com os elementos atuantes nesse processo, chamados de fatores de formação dos solos, a saber: o material de origem, o relevo, os organismos vivos, o clima e o tempo.</a:t>
            </a:r>
          </a:p>
          <a:p>
            <a:pPr algn="just">
              <a:spcAft>
                <a:spcPts val="1125"/>
              </a:spcAft>
            </a:pPr>
            <a:endParaRPr lang="pt-BR" sz="1600" dirty="0">
              <a:solidFill>
                <a:schemeClr val="bg1"/>
              </a:solidFill>
              <a:effectLst/>
              <a:latin typeface="+mj-lt"/>
              <a:ea typeface="Times New Roman" panose="02020603050405020304" pitchFamily="18" charset="0"/>
            </a:endParaRPr>
          </a:p>
        </p:txBody>
      </p:sp>
      <p:sp>
        <p:nvSpPr>
          <p:cNvPr id="5" name="Google Shape;1053;p40">
            <a:extLst>
              <a:ext uri="{FF2B5EF4-FFF2-40B4-BE49-F238E27FC236}">
                <a16:creationId xmlns:a16="http://schemas.microsoft.com/office/drawing/2014/main" id="{2CA223CE-6B07-091F-BFAF-6AC0FB51BEF4}"/>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4;p40">
            <a:extLst>
              <a:ext uri="{FF2B5EF4-FFF2-40B4-BE49-F238E27FC236}">
                <a16:creationId xmlns:a16="http://schemas.microsoft.com/office/drawing/2014/main" id="{E027BF73-D29A-E139-4DE8-65C1C4F0D27A}"/>
              </a:ext>
            </a:extLst>
          </p:cNvPr>
          <p:cNvSpPr txBox="1">
            <a:spLocks noGrp="1"/>
          </p:cNvSpPr>
          <p:nvPr>
            <p:ph type="title"/>
          </p:nvPr>
        </p:nvSpPr>
        <p:spPr>
          <a:xfrm>
            <a:off x="105552" y="190740"/>
            <a:ext cx="596196" cy="3046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2"/>
                </a:solidFill>
              </a:rPr>
              <a:t>01</a:t>
            </a:r>
            <a:endParaRPr sz="2800" dirty="0">
              <a:solidFill>
                <a:schemeClr val="dk2"/>
              </a:solidFill>
            </a:endParaRPr>
          </a:p>
        </p:txBody>
      </p:sp>
      <p:pic>
        <p:nvPicPr>
          <p:cNvPr id="8" name="Imagem 7">
            <a:extLst>
              <a:ext uri="{FF2B5EF4-FFF2-40B4-BE49-F238E27FC236}">
                <a16:creationId xmlns:a16="http://schemas.microsoft.com/office/drawing/2014/main" id="{1E6248EC-7EBE-867F-F968-4DF73394369B}"/>
              </a:ext>
            </a:extLst>
          </p:cNvPr>
          <p:cNvPicPr>
            <a:picLocks noChangeAspect="1"/>
          </p:cNvPicPr>
          <p:nvPr/>
        </p:nvPicPr>
        <p:blipFill>
          <a:blip r:embed="rId2"/>
          <a:stretch>
            <a:fillRect/>
          </a:stretch>
        </p:blipFill>
        <p:spPr>
          <a:xfrm>
            <a:off x="4737070" y="1085225"/>
            <a:ext cx="4190362" cy="2973050"/>
          </a:xfrm>
          <a:prstGeom prst="rect">
            <a:avLst/>
          </a:prstGeom>
        </p:spPr>
      </p:pic>
    </p:spTree>
    <p:extLst>
      <p:ext uri="{BB962C8B-B14F-4D97-AF65-F5344CB8AC3E}">
        <p14:creationId xmlns:p14="http://schemas.microsoft.com/office/powerpoint/2010/main" val="1621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40">
            <a:extLst>
              <a:ext uri="{FF2B5EF4-FFF2-40B4-BE49-F238E27FC236}">
                <a16:creationId xmlns:a16="http://schemas.microsoft.com/office/drawing/2014/main" id="{C6BA0C98-2258-8B6F-CCFB-EF550831B18E}"/>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0">
            <a:extLst>
              <a:ext uri="{FF2B5EF4-FFF2-40B4-BE49-F238E27FC236}">
                <a16:creationId xmlns:a16="http://schemas.microsoft.com/office/drawing/2014/main" id="{AEAE2DB4-05CC-4057-FBF7-B42D04240C00}"/>
              </a:ext>
            </a:extLst>
          </p:cNvPr>
          <p:cNvSpPr txBox="1">
            <a:spLocks/>
          </p:cNvSpPr>
          <p:nvPr/>
        </p:nvSpPr>
        <p:spPr>
          <a:xfrm>
            <a:off x="105552" y="190740"/>
            <a:ext cx="59619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a:solidFill>
                  <a:schemeClr val="dk2"/>
                </a:solidFill>
              </a:rPr>
              <a:t>01</a:t>
            </a:r>
            <a:endParaRPr lang="en" sz="2800" dirty="0">
              <a:solidFill>
                <a:schemeClr val="dk2"/>
              </a:solidFill>
            </a:endParaRPr>
          </a:p>
        </p:txBody>
      </p:sp>
      <p:sp>
        <p:nvSpPr>
          <p:cNvPr id="5" name="Google Shape;1095;p40">
            <a:extLst>
              <a:ext uri="{FF2B5EF4-FFF2-40B4-BE49-F238E27FC236}">
                <a16:creationId xmlns:a16="http://schemas.microsoft.com/office/drawing/2014/main" id="{3CBC7380-1D1F-A62E-8420-ABDEA33CE4CD}"/>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Material de origem</a:t>
            </a:r>
          </a:p>
        </p:txBody>
      </p:sp>
      <p:sp>
        <p:nvSpPr>
          <p:cNvPr id="6" name="CaixaDeTexto 5">
            <a:extLst>
              <a:ext uri="{FF2B5EF4-FFF2-40B4-BE49-F238E27FC236}">
                <a16:creationId xmlns:a16="http://schemas.microsoft.com/office/drawing/2014/main" id="{2BB11836-1053-945D-1783-000AFA940BEF}"/>
              </a:ext>
            </a:extLst>
          </p:cNvPr>
          <p:cNvSpPr txBox="1"/>
          <p:nvPr/>
        </p:nvSpPr>
        <p:spPr>
          <a:xfrm>
            <a:off x="381638" y="823040"/>
            <a:ext cx="3424245" cy="2726131"/>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Corresponde à formação rochosa original que foi </a:t>
            </a:r>
            <a:r>
              <a:rPr lang="pt-BR" sz="16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intemperizada</a:t>
            </a:r>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para dar origem aos solos, dando a ele suas principais características.</a:t>
            </a:r>
          </a:p>
          <a:p>
            <a:r>
              <a:rPr lang="pt-BR" sz="1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Assim, materiais rochosos compostos por arenitos, por exemplo, darão origem a solos arenosos; já material composto por granito dará origem a outros tipos de solos. </a:t>
            </a:r>
          </a:p>
          <a:p>
            <a:pPr algn="just">
              <a:spcAft>
                <a:spcPts val="1125"/>
              </a:spcAft>
            </a:pPr>
            <a:endParaRPr lang="pt-BR" sz="1600" dirty="0">
              <a:solidFill>
                <a:schemeClr val="bg1"/>
              </a:solidFill>
              <a:effectLst/>
              <a:latin typeface="+mj-lt"/>
              <a:ea typeface="Times New Roman" panose="02020603050405020304" pitchFamily="18" charset="0"/>
            </a:endParaRPr>
          </a:p>
        </p:txBody>
      </p:sp>
      <p:pic>
        <p:nvPicPr>
          <p:cNvPr id="7" name="Picture 2" descr="conjunto de amostras de rochas sedimentares — Fotografias de Stock ©  vvoennyy #123553206 | Rocha sedimentar, Rochas, Rochas sedimentares">
            <a:extLst>
              <a:ext uri="{FF2B5EF4-FFF2-40B4-BE49-F238E27FC236}">
                <a16:creationId xmlns:a16="http://schemas.microsoft.com/office/drawing/2014/main" id="{41C411D0-0D3E-B44C-184B-04180CD93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68194"/>
            <a:ext cx="3735177" cy="32358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2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40">
            <a:extLst>
              <a:ext uri="{FF2B5EF4-FFF2-40B4-BE49-F238E27FC236}">
                <a16:creationId xmlns:a16="http://schemas.microsoft.com/office/drawing/2014/main" id="{09AA1EDC-5046-A94E-34A7-B7CB7FBBF9CF}"/>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0">
            <a:extLst>
              <a:ext uri="{FF2B5EF4-FFF2-40B4-BE49-F238E27FC236}">
                <a16:creationId xmlns:a16="http://schemas.microsoft.com/office/drawing/2014/main" id="{7C4C573D-3B94-6EEC-9336-416A4175CF7D}"/>
              </a:ext>
            </a:extLst>
          </p:cNvPr>
          <p:cNvSpPr txBox="1">
            <a:spLocks/>
          </p:cNvSpPr>
          <p:nvPr/>
        </p:nvSpPr>
        <p:spPr>
          <a:xfrm>
            <a:off x="105552" y="190740"/>
            <a:ext cx="59619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a:solidFill>
                  <a:schemeClr val="dk2"/>
                </a:solidFill>
              </a:rPr>
              <a:t>01</a:t>
            </a:r>
            <a:endParaRPr lang="en" sz="2800" dirty="0">
              <a:solidFill>
                <a:schemeClr val="dk2"/>
              </a:solidFill>
            </a:endParaRPr>
          </a:p>
        </p:txBody>
      </p:sp>
      <p:sp>
        <p:nvSpPr>
          <p:cNvPr id="5" name="Google Shape;1095;p40">
            <a:extLst>
              <a:ext uri="{FF2B5EF4-FFF2-40B4-BE49-F238E27FC236}">
                <a16:creationId xmlns:a16="http://schemas.microsoft.com/office/drawing/2014/main" id="{14EBACDF-BD98-E118-4440-3E7D57BA1A63}"/>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Relevo</a:t>
            </a:r>
          </a:p>
        </p:txBody>
      </p:sp>
      <p:sp>
        <p:nvSpPr>
          <p:cNvPr id="7" name="CaixaDeTexto 6">
            <a:extLst>
              <a:ext uri="{FF2B5EF4-FFF2-40B4-BE49-F238E27FC236}">
                <a16:creationId xmlns:a16="http://schemas.microsoft.com/office/drawing/2014/main" id="{0D0321D0-EFF3-F838-C735-0C799D53A6B3}"/>
              </a:ext>
            </a:extLst>
          </p:cNvPr>
          <p:cNvSpPr txBox="1"/>
          <p:nvPr/>
        </p:nvSpPr>
        <p:spPr>
          <a:xfrm>
            <a:off x="209923" y="686100"/>
            <a:ext cx="4578016" cy="4032642"/>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 relevo também é decisivo no processo de formação dos solos, pois ele exerce direta influência na forma de atuação dos agentes responsáveis pelo intemperismo, como a água e os ventos. Em áreas de relevo mais inclinado, a infiltração da água é menor, o que provoca uma menor ação do intemperismo sobre a rocha mãe e também uma remoção maior dos sedimentos na superfície, formando solos mais rasos. Já em áreas mais baixas, o acúmulo de água é maior, provocando uma maior ação </a:t>
            </a:r>
            <a:r>
              <a:rPr lang="pt-BR" sz="16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intempérica</a:t>
            </a: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 por outro lado, dificultando a drenagem, o que ocasiona a redução do ferro e solos mais orgânicos. Além disso, o grau de inclinação do relevo torna-o menos ou mais exposto à iluminação solar, o que também afeta a sua composição e textura.</a:t>
            </a:r>
          </a:p>
        </p:txBody>
      </p:sp>
    </p:spTree>
    <p:extLst>
      <p:ext uri="{BB962C8B-B14F-4D97-AF65-F5344CB8AC3E}">
        <p14:creationId xmlns:p14="http://schemas.microsoft.com/office/powerpoint/2010/main" val="130587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3;p40">
            <a:extLst>
              <a:ext uri="{FF2B5EF4-FFF2-40B4-BE49-F238E27FC236}">
                <a16:creationId xmlns:a16="http://schemas.microsoft.com/office/drawing/2014/main" id="{B0FCD745-D094-5D85-055D-E16BA8E9E800}"/>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p40">
            <a:extLst>
              <a:ext uri="{FF2B5EF4-FFF2-40B4-BE49-F238E27FC236}">
                <a16:creationId xmlns:a16="http://schemas.microsoft.com/office/drawing/2014/main" id="{D0756742-9C33-22BE-A385-A7B69B6DEC6F}"/>
              </a:ext>
            </a:extLst>
          </p:cNvPr>
          <p:cNvSpPr txBox="1">
            <a:spLocks/>
          </p:cNvSpPr>
          <p:nvPr/>
        </p:nvSpPr>
        <p:spPr>
          <a:xfrm>
            <a:off x="105552" y="190740"/>
            <a:ext cx="59619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a:solidFill>
                  <a:schemeClr val="dk2"/>
                </a:solidFill>
              </a:rPr>
              <a:t>01</a:t>
            </a:r>
            <a:endParaRPr lang="en" sz="2800" dirty="0">
              <a:solidFill>
                <a:schemeClr val="dk2"/>
              </a:solidFill>
            </a:endParaRPr>
          </a:p>
        </p:txBody>
      </p:sp>
      <p:sp>
        <p:nvSpPr>
          <p:cNvPr id="5" name="Google Shape;1095;p40">
            <a:extLst>
              <a:ext uri="{FF2B5EF4-FFF2-40B4-BE49-F238E27FC236}">
                <a16:creationId xmlns:a16="http://schemas.microsoft.com/office/drawing/2014/main" id="{745B02B2-7008-FC04-D51A-C7EEA7E2602C}"/>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Organismos vivos</a:t>
            </a:r>
          </a:p>
        </p:txBody>
      </p:sp>
      <p:sp>
        <p:nvSpPr>
          <p:cNvPr id="7" name="CaixaDeTexto 6">
            <a:extLst>
              <a:ext uri="{FF2B5EF4-FFF2-40B4-BE49-F238E27FC236}">
                <a16:creationId xmlns:a16="http://schemas.microsoft.com/office/drawing/2014/main" id="{1BBCBEB1-CBC4-CEB6-3127-32A52755A57D}"/>
              </a:ext>
            </a:extLst>
          </p:cNvPr>
          <p:cNvSpPr txBox="1"/>
          <p:nvPr/>
        </p:nvSpPr>
        <p:spPr>
          <a:xfrm>
            <a:off x="209922" y="686100"/>
            <a:ext cx="4362078" cy="4296112"/>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Os organismos vivos atuam de forma contínua sobre o solo, tanto na sua formação quanto na sua transformação, conservando-o, degradando-o ou alterando sua composição físico-química. Os micro-organismos, como as bactérias, algas e fungos, atuam na ação do intemperismo biológico, fazendo-se presentes na decomposição das rochas e na alteração dos compostos vegetais ou minerais, tornando-os mais férteis ou mais pobres. As plantas atuam na contenção do transporte de sedimentos e os animais também exercem influência e impactos. No caso dos seres humanos, os impactos são rápidos e, muitas vezes, profundamente sentidos, como nas ocorrências de erosões, desertificações e outros processos.</a:t>
            </a:r>
          </a:p>
        </p:txBody>
      </p:sp>
    </p:spTree>
    <p:extLst>
      <p:ext uri="{BB962C8B-B14F-4D97-AF65-F5344CB8AC3E}">
        <p14:creationId xmlns:p14="http://schemas.microsoft.com/office/powerpoint/2010/main" val="36565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53;p40">
            <a:extLst>
              <a:ext uri="{FF2B5EF4-FFF2-40B4-BE49-F238E27FC236}">
                <a16:creationId xmlns:a16="http://schemas.microsoft.com/office/drawing/2014/main" id="{8B25EEA7-29C1-5528-8205-EBB8EE6F677B}"/>
              </a:ext>
            </a:extLst>
          </p:cNvPr>
          <p:cNvSpPr/>
          <p:nvPr/>
        </p:nvSpPr>
        <p:spPr>
          <a:xfrm flipH="1">
            <a:off x="20491" y="0"/>
            <a:ext cx="766317" cy="686100"/>
          </a:xfrm>
          <a:prstGeom prst="ellipse">
            <a:avLst/>
          </a:prstGeom>
          <a:gradFill>
            <a:gsLst>
              <a:gs pos="0">
                <a:schemeClr val="lt1"/>
              </a:gs>
              <a:gs pos="67000">
                <a:srgbClr val="B9B9B9">
                  <a:alpha val="0"/>
                </a:srgbClr>
              </a:gs>
              <a:gs pos="100000">
                <a:srgbClr val="73737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p40">
            <a:extLst>
              <a:ext uri="{FF2B5EF4-FFF2-40B4-BE49-F238E27FC236}">
                <a16:creationId xmlns:a16="http://schemas.microsoft.com/office/drawing/2014/main" id="{4E84BD45-E0EB-E1F6-73C2-83F322E5566E}"/>
              </a:ext>
            </a:extLst>
          </p:cNvPr>
          <p:cNvSpPr txBox="1">
            <a:spLocks/>
          </p:cNvSpPr>
          <p:nvPr/>
        </p:nvSpPr>
        <p:spPr>
          <a:xfrm>
            <a:off x="105552" y="190740"/>
            <a:ext cx="596196" cy="304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ExtraBold"/>
              <a:buNone/>
              <a:defRPr sz="72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2pPr>
            <a:lvl3pPr marR="0" lvl="2"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3pPr>
            <a:lvl4pPr marR="0" lvl="3"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4pPr>
            <a:lvl5pPr marR="0" lvl="4"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5pPr>
            <a:lvl6pPr marR="0" lvl="5"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6pPr>
            <a:lvl7pPr marR="0" lvl="6"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7pPr>
            <a:lvl8pPr marR="0" lvl="7"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8pPr>
            <a:lvl9pPr marR="0" lvl="8" algn="ctr" rtl="0">
              <a:lnSpc>
                <a:spcPct val="100000"/>
              </a:lnSpc>
              <a:spcBef>
                <a:spcPts val="0"/>
              </a:spcBef>
              <a:spcAft>
                <a:spcPts val="0"/>
              </a:spcAft>
              <a:buClr>
                <a:schemeClr val="lt1"/>
              </a:buClr>
              <a:buSzPts val="5200"/>
              <a:buFont typeface="Passion One"/>
              <a:buNone/>
              <a:defRPr sz="5200" b="0" i="0" u="none" strike="noStrike" cap="none">
                <a:solidFill>
                  <a:schemeClr val="lt1"/>
                </a:solidFill>
                <a:latin typeface="Passion One"/>
                <a:ea typeface="Passion One"/>
                <a:cs typeface="Passion One"/>
                <a:sym typeface="Passion One"/>
              </a:defRPr>
            </a:lvl9pPr>
          </a:lstStyle>
          <a:p>
            <a:r>
              <a:rPr lang="en" sz="2800">
                <a:solidFill>
                  <a:schemeClr val="dk2"/>
                </a:solidFill>
              </a:rPr>
              <a:t>01</a:t>
            </a:r>
            <a:endParaRPr lang="en" sz="2800" dirty="0">
              <a:solidFill>
                <a:schemeClr val="dk2"/>
              </a:solidFill>
            </a:endParaRPr>
          </a:p>
        </p:txBody>
      </p:sp>
      <p:sp>
        <p:nvSpPr>
          <p:cNvPr id="6" name="Google Shape;1095;p40">
            <a:extLst>
              <a:ext uri="{FF2B5EF4-FFF2-40B4-BE49-F238E27FC236}">
                <a16:creationId xmlns:a16="http://schemas.microsoft.com/office/drawing/2014/main" id="{F8FD0DB5-A9A2-1D93-3F37-229C556D64BB}"/>
              </a:ext>
            </a:extLst>
          </p:cNvPr>
          <p:cNvSpPr txBox="1">
            <a:spLocks/>
          </p:cNvSpPr>
          <p:nvPr/>
        </p:nvSpPr>
        <p:spPr>
          <a:xfrm>
            <a:off x="786808" y="0"/>
            <a:ext cx="3424245" cy="68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800" b="1" dirty="0">
                <a:solidFill>
                  <a:schemeClr val="bg1"/>
                </a:solidFill>
                <a:latin typeface="+mj-lt"/>
              </a:rPr>
              <a:t>Clima</a:t>
            </a:r>
          </a:p>
        </p:txBody>
      </p:sp>
      <p:sp>
        <p:nvSpPr>
          <p:cNvPr id="8" name="CaixaDeTexto 7">
            <a:extLst>
              <a:ext uri="{FF2B5EF4-FFF2-40B4-BE49-F238E27FC236}">
                <a16:creationId xmlns:a16="http://schemas.microsoft.com/office/drawing/2014/main" id="{14785A65-06D7-867C-03C3-2D6BED411ED2}"/>
              </a:ext>
            </a:extLst>
          </p:cNvPr>
          <p:cNvSpPr txBox="1"/>
          <p:nvPr/>
        </p:nvSpPr>
        <p:spPr>
          <a:xfrm>
            <a:off x="105552" y="686100"/>
            <a:ext cx="4578016" cy="3242234"/>
          </a:xfrm>
          <a:prstGeom prst="rect">
            <a:avLst/>
          </a:prstGeom>
          <a:noFill/>
        </p:spPr>
        <p:txBody>
          <a:bodyPr wrap="square">
            <a:spAutoFit/>
          </a:bodyPr>
          <a:lstStyle/>
          <a:p>
            <a:pPr>
              <a:lnSpc>
                <a:spcPct val="107000"/>
              </a:lnSpc>
              <a:spcAft>
                <a:spcPts val="800"/>
              </a:spcAft>
            </a:pP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maior parte dos agentes </a:t>
            </a:r>
            <a:r>
              <a:rPr lang="pt-BR" sz="16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intempéricos</a:t>
            </a:r>
            <a:r>
              <a:rPr lang="pt-BR" sz="16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está relacionada com processos meteorológicos e climatológicos. O tipo climático e suas variações ao longo do tempo são determinantes para a formação dos solos e para a velocidade do desgaste do material original. Regiões de clima mais quente tendem a apresentar processos mais acelerados de formação dos solos, pois o calor acelera as relações químicas. A intensidade e frequência das chuvas, a pressão atmosférica, o índice anual de insolação e a força dos ventos também são fatores importantes nesse contexto.</a:t>
            </a:r>
          </a:p>
        </p:txBody>
      </p:sp>
    </p:spTree>
    <p:extLst>
      <p:ext uri="{BB962C8B-B14F-4D97-AF65-F5344CB8AC3E}">
        <p14:creationId xmlns:p14="http://schemas.microsoft.com/office/powerpoint/2010/main" val="760274531"/>
      </p:ext>
    </p:extLst>
  </p:cSld>
  <p:clrMapOvr>
    <a:masterClrMapping/>
  </p:clrMapOvr>
</p:sld>
</file>

<file path=ppt/theme/theme1.xml><?xml version="1.0" encoding="utf-8"?>
<a:theme xmlns:a="http://schemas.openxmlformats.org/drawingml/2006/main" name="Science Subject for Middle School - 7th Grade: Earth's Atmosphere by Slidesgo">
  <a:themeElements>
    <a:clrScheme name="Simple Light">
      <a:dk1>
        <a:srgbClr val="000000"/>
      </a:dk1>
      <a:lt1>
        <a:srgbClr val="FFFFFF"/>
      </a:lt1>
      <a:dk2>
        <a:srgbClr val="134E8D"/>
      </a:dk2>
      <a:lt2>
        <a:srgbClr val="027BDA"/>
      </a:lt2>
      <a:accent1>
        <a:srgbClr val="9ED9F8"/>
      </a:accent1>
      <a:accent2>
        <a:srgbClr val="FF3121"/>
      </a:accent2>
      <a:accent3>
        <a:srgbClr val="FFDD5E"/>
      </a:accent3>
      <a:accent4>
        <a:srgbClr val="62A40E"/>
      </a:accent4>
      <a:accent5>
        <a:srgbClr val="FC9D03"/>
      </a:accent5>
      <a:accent6>
        <a:srgbClr val="30255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TotalTime>
  <Words>1510</Words>
  <Application>Microsoft Office PowerPoint</Application>
  <PresentationFormat>Apresentação na tela (16:9)</PresentationFormat>
  <Paragraphs>102</Paragraphs>
  <Slides>19</Slides>
  <Notes>7</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19</vt:i4>
      </vt:variant>
    </vt:vector>
  </HeadingPairs>
  <TitlesOfParts>
    <vt:vector size="32" baseType="lpstr">
      <vt:lpstr>Advent Pro</vt:lpstr>
      <vt:lpstr>Anaheim</vt:lpstr>
      <vt:lpstr>Arial</vt:lpstr>
      <vt:lpstr>Calibri</vt:lpstr>
      <vt:lpstr>Caveat</vt:lpstr>
      <vt:lpstr>Francois One</vt:lpstr>
      <vt:lpstr>Josefin Slab</vt:lpstr>
      <vt:lpstr>Montserrat</vt:lpstr>
      <vt:lpstr>Montserrat ExtraBold</vt:lpstr>
      <vt:lpstr>Passion One</vt:lpstr>
      <vt:lpstr>Roboto</vt:lpstr>
      <vt:lpstr>Wingdings</vt:lpstr>
      <vt:lpstr>Science Subject for Middle School - 7th Grade: Earth's Atmosphere by Slidesgo</vt:lpstr>
      <vt:lpstr>FORMAÇÃO E ESTRUTURA DA TERRA</vt:lpstr>
      <vt:lpstr>01</vt:lpstr>
      <vt:lpstr>01</vt:lpstr>
      <vt:lpstr>01</vt:lpstr>
      <vt:lpstr>01</vt:lpstr>
      <vt:lpstr>Apresentação do PowerPoint</vt:lpstr>
      <vt:lpstr>Apresentação do PowerPoint</vt:lpstr>
      <vt:lpstr>Apresentação do PowerPoint</vt:lpstr>
      <vt:lpstr>Apresentação do PowerPoint</vt:lpstr>
      <vt:lpstr>Apresentação do PowerPoint</vt:lpstr>
      <vt:lpstr>02</vt:lpstr>
      <vt:lpstr>Apresentação do PowerPoint</vt:lpstr>
      <vt:lpstr>Apresentação do PowerPoint</vt:lpstr>
      <vt:lpstr>03</vt:lpstr>
      <vt:lpstr>Apresentação do PowerPoint</vt:lpstr>
      <vt:lpstr>Apresentação do PowerPoint</vt:lpstr>
      <vt:lpstr>04</vt:lpstr>
      <vt:lpstr>Apresentação do PowerPoint</vt:lpstr>
      <vt:lpstr>Grupo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subject for middle school: EARTH'S ATMOSPHERE</dc:title>
  <dc:creator>Adriana Batista da Silva Paiva</dc:creator>
  <cp:lastModifiedBy>Adriana Batista da Silva Paiva</cp:lastModifiedBy>
  <cp:revision>7</cp:revision>
  <dcterms:modified xsi:type="dcterms:W3CDTF">2022-10-15T21:19:57Z</dcterms:modified>
</cp:coreProperties>
</file>